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237" r:id="rId2"/>
  </p:sldMasterIdLst>
  <p:notesMasterIdLst>
    <p:notesMasterId r:id="rId71"/>
  </p:notesMasterIdLst>
  <p:handoutMasterIdLst>
    <p:handoutMasterId r:id="rId72"/>
  </p:handoutMasterIdLst>
  <p:sldIdLst>
    <p:sldId id="687" r:id="rId3"/>
    <p:sldId id="922" r:id="rId4"/>
    <p:sldId id="883" r:id="rId5"/>
    <p:sldId id="950" r:id="rId6"/>
    <p:sldId id="850" r:id="rId7"/>
    <p:sldId id="845" r:id="rId8"/>
    <p:sldId id="724" r:id="rId9"/>
    <p:sldId id="937" r:id="rId10"/>
    <p:sldId id="938" r:id="rId11"/>
    <p:sldId id="940" r:id="rId12"/>
    <p:sldId id="941" r:id="rId13"/>
    <p:sldId id="727" r:id="rId14"/>
    <p:sldId id="935" r:id="rId15"/>
    <p:sldId id="731" r:id="rId16"/>
    <p:sldId id="752" r:id="rId17"/>
    <p:sldId id="931" r:id="rId18"/>
    <p:sldId id="934" r:id="rId19"/>
    <p:sldId id="846" r:id="rId20"/>
    <p:sldId id="852" r:id="rId21"/>
    <p:sldId id="927" r:id="rId22"/>
    <p:sldId id="760" r:id="rId23"/>
    <p:sldId id="761" r:id="rId24"/>
    <p:sldId id="762" r:id="rId25"/>
    <p:sldId id="766" r:id="rId26"/>
    <p:sldId id="928" r:id="rId27"/>
    <p:sldId id="767" r:id="rId28"/>
    <p:sldId id="768" r:id="rId29"/>
    <p:sldId id="770" r:id="rId30"/>
    <p:sldId id="773" r:id="rId31"/>
    <p:sldId id="774" r:id="rId32"/>
    <p:sldId id="776" r:id="rId33"/>
    <p:sldId id="959" r:id="rId34"/>
    <p:sldId id="777" r:id="rId35"/>
    <p:sldId id="836" r:id="rId36"/>
    <p:sldId id="848" r:id="rId37"/>
    <p:sldId id="781" r:id="rId38"/>
    <p:sldId id="861" r:id="rId39"/>
    <p:sldId id="866" r:id="rId40"/>
    <p:sldId id="867" r:id="rId41"/>
    <p:sldId id="898" r:id="rId42"/>
    <p:sldId id="897" r:id="rId43"/>
    <p:sldId id="900" r:id="rId44"/>
    <p:sldId id="901" r:id="rId45"/>
    <p:sldId id="902" r:id="rId46"/>
    <p:sldId id="905" r:id="rId47"/>
    <p:sldId id="948" r:id="rId48"/>
    <p:sldId id="960" r:id="rId49"/>
    <p:sldId id="911" r:id="rId50"/>
    <p:sldId id="942" r:id="rId51"/>
    <p:sldId id="949" r:id="rId52"/>
    <p:sldId id="876" r:id="rId53"/>
    <p:sldId id="879" r:id="rId54"/>
    <p:sldId id="944" r:id="rId55"/>
    <p:sldId id="874" r:id="rId56"/>
    <p:sldId id="947" r:id="rId57"/>
    <p:sldId id="887" r:id="rId58"/>
    <p:sldId id="888" r:id="rId59"/>
    <p:sldId id="889" r:id="rId60"/>
    <p:sldId id="890" r:id="rId61"/>
    <p:sldId id="891" r:id="rId62"/>
    <p:sldId id="892" r:id="rId63"/>
    <p:sldId id="952" r:id="rId64"/>
    <p:sldId id="953" r:id="rId65"/>
    <p:sldId id="954" r:id="rId66"/>
    <p:sldId id="955" r:id="rId67"/>
    <p:sldId id="956" r:id="rId68"/>
    <p:sldId id="957" r:id="rId69"/>
    <p:sldId id="741" r:id="rId70"/>
  </p:sldIdLst>
  <p:sldSz cx="9144000" cy="6858000" type="screen4x3"/>
  <p:notesSz cx="6761163" cy="9942513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2100" kern="1200">
        <a:solidFill>
          <a:srgbClr val="993300"/>
        </a:solidFill>
        <a:latin typeface="Agency FB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100" kern="1200">
        <a:solidFill>
          <a:srgbClr val="993300"/>
        </a:solidFill>
        <a:latin typeface="Agency FB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100" kern="1200">
        <a:solidFill>
          <a:srgbClr val="993300"/>
        </a:solidFill>
        <a:latin typeface="Agency FB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100" kern="1200">
        <a:solidFill>
          <a:srgbClr val="993300"/>
        </a:solidFill>
        <a:latin typeface="Agency FB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100" kern="1200">
        <a:solidFill>
          <a:srgbClr val="993300"/>
        </a:solidFill>
        <a:latin typeface="Agency FB" pitchFamily="34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rgbClr val="993300"/>
        </a:solidFill>
        <a:latin typeface="Agency FB" pitchFamily="34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rgbClr val="993300"/>
        </a:solidFill>
        <a:latin typeface="Agency FB" pitchFamily="34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rgbClr val="993300"/>
        </a:solidFill>
        <a:latin typeface="Agency FB" pitchFamily="34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rgbClr val="993300"/>
        </a:solidFill>
        <a:latin typeface="Agency FB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4572" userDrawn="1">
          <p15:clr>
            <a:srgbClr val="A4A3A4"/>
          </p15:clr>
        </p15:guide>
        <p15:guide id="2" pos="1466" userDrawn="1">
          <p15:clr>
            <a:srgbClr val="A4A3A4"/>
          </p15:clr>
        </p15:guide>
        <p15:guide id="3" orient="horz" pos="3132" userDrawn="1">
          <p15:clr>
            <a:srgbClr val="A4A3A4"/>
          </p15:clr>
        </p15:guide>
        <p15:guide id="4" pos="213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666699"/>
    <a:srgbClr val="887E4E"/>
    <a:srgbClr val="8D5E2F"/>
    <a:srgbClr val="996633"/>
    <a:srgbClr val="786F44"/>
    <a:srgbClr val="008000"/>
    <a:srgbClr val="862000"/>
    <a:srgbClr val="FF33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Средний стиль 1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-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87" autoAdjust="0"/>
    <p:restoredTop sz="80352" autoAdjust="0"/>
  </p:normalViewPr>
  <p:slideViewPr>
    <p:cSldViewPr snapToGrid="0">
      <p:cViewPr varScale="1">
        <p:scale>
          <a:sx n="101" d="100"/>
          <a:sy n="101" d="100"/>
        </p:scale>
        <p:origin x="-96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886" y="-84"/>
      </p:cViewPr>
      <p:guideLst>
        <p:guide orient="horz" pos="4572"/>
        <p:guide orient="horz" pos="3132"/>
        <p:guide pos="1466"/>
        <p:guide pos="213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97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llistic\&#1044;&#1080;&#1089;&#1089;_&#1050;&#1057;&#1040;\&#1075;&#1088;&#1072;&#1092;&#1080;&#1082;&#1072;\asym_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!work\&#1057;&#1090;&#1072;&#1090;&#1100;&#1080;\&#1057;&#1055;&#1073;\asym_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J:\Ballistic\&#1050;&#1086;&#1085;&#1092;&#1077;&#1088;&#1077;&#1085;&#1094;&#1080;&#1080;\2017_&#1057;&#1072;&#1088;&#1086;&#1074;\&#1054;&#1087;&#1090;&#1080;&#1084;_&#1057;&#1093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150324861633004E-2"/>
          <c:y val="7.8048217254757066E-2"/>
          <c:w val="0.89344285133914703"/>
          <c:h val="0.76758304308985781"/>
        </c:manualLayout>
      </c:layout>
      <c:scatterChart>
        <c:scatterStyle val="lineMarker"/>
        <c:varyColors val="0"/>
        <c:ser>
          <c:idx val="0"/>
          <c:order val="0"/>
          <c:spPr>
            <a:ln w="95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Лист4!$A$2:$A$3827</c:f>
              <c:numCache>
                <c:formatCode>General</c:formatCode>
                <c:ptCount val="3826"/>
                <c:pt idx="0">
                  <c:v>3.2000000000000003E-4</c:v>
                </c:pt>
                <c:pt idx="1">
                  <c:v>6.4000000000000005E-4</c:v>
                </c:pt>
                <c:pt idx="2">
                  <c:v>9.7000000000000005E-4</c:v>
                </c:pt>
                <c:pt idx="3">
                  <c:v>1.2899999999999999E-3</c:v>
                </c:pt>
                <c:pt idx="4">
                  <c:v>1.6100000000000001E-3</c:v>
                </c:pt>
                <c:pt idx="5">
                  <c:v>1.9300000000000001E-3</c:v>
                </c:pt>
                <c:pt idx="6">
                  <c:v>2.2499999999999998E-3</c:v>
                </c:pt>
                <c:pt idx="7">
                  <c:v>2.5799999999999998E-3</c:v>
                </c:pt>
                <c:pt idx="8">
                  <c:v>2.8999999999999998E-3</c:v>
                </c:pt>
                <c:pt idx="9">
                  <c:v>3.2200000000000002E-3</c:v>
                </c:pt>
                <c:pt idx="10">
                  <c:v>3.5400000000000002E-3</c:v>
                </c:pt>
                <c:pt idx="11">
                  <c:v>3.8600000000000001E-3</c:v>
                </c:pt>
                <c:pt idx="12">
                  <c:v>4.1900000000000001E-3</c:v>
                </c:pt>
                <c:pt idx="13">
                  <c:v>4.5100000000000001E-3</c:v>
                </c:pt>
                <c:pt idx="14">
                  <c:v>4.8300000000000001E-3</c:v>
                </c:pt>
                <c:pt idx="15">
                  <c:v>5.1500000000000001E-3</c:v>
                </c:pt>
                <c:pt idx="16">
                  <c:v>5.47E-3</c:v>
                </c:pt>
                <c:pt idx="17">
                  <c:v>5.7999999999999996E-3</c:v>
                </c:pt>
                <c:pt idx="18">
                  <c:v>6.1199999999999996E-3</c:v>
                </c:pt>
                <c:pt idx="19">
                  <c:v>6.4400000000000004E-3</c:v>
                </c:pt>
                <c:pt idx="20">
                  <c:v>6.7600000000000004E-3</c:v>
                </c:pt>
                <c:pt idx="21">
                  <c:v>7.0800000000000004E-3</c:v>
                </c:pt>
                <c:pt idx="22">
                  <c:v>7.4099999999999999E-3</c:v>
                </c:pt>
                <c:pt idx="23">
                  <c:v>7.7299999999999999E-3</c:v>
                </c:pt>
                <c:pt idx="24">
                  <c:v>8.0499999999999999E-3</c:v>
                </c:pt>
                <c:pt idx="25">
                  <c:v>8.3700000000000007E-3</c:v>
                </c:pt>
                <c:pt idx="26">
                  <c:v>8.6899999999999998E-3</c:v>
                </c:pt>
                <c:pt idx="27">
                  <c:v>9.0200000000000002E-3</c:v>
                </c:pt>
                <c:pt idx="28">
                  <c:v>9.3399999999999993E-3</c:v>
                </c:pt>
                <c:pt idx="29">
                  <c:v>9.6600000000000002E-3</c:v>
                </c:pt>
                <c:pt idx="30">
                  <c:v>9.9799999999999993E-3</c:v>
                </c:pt>
                <c:pt idx="31">
                  <c:v>1.031E-2</c:v>
                </c:pt>
                <c:pt idx="32">
                  <c:v>1.0630000000000001E-2</c:v>
                </c:pt>
                <c:pt idx="33">
                  <c:v>1.095E-2</c:v>
                </c:pt>
                <c:pt idx="34">
                  <c:v>1.1270000000000001E-2</c:v>
                </c:pt>
                <c:pt idx="35">
                  <c:v>1.159E-2</c:v>
                </c:pt>
                <c:pt idx="36">
                  <c:v>1.192E-2</c:v>
                </c:pt>
                <c:pt idx="37">
                  <c:v>1.2239999999999999E-2</c:v>
                </c:pt>
                <c:pt idx="38">
                  <c:v>1.256E-2</c:v>
                </c:pt>
                <c:pt idx="39">
                  <c:v>1.2880000000000001E-2</c:v>
                </c:pt>
                <c:pt idx="40">
                  <c:v>1.32E-2</c:v>
                </c:pt>
                <c:pt idx="41">
                  <c:v>1.353E-2</c:v>
                </c:pt>
                <c:pt idx="42">
                  <c:v>1.3849999999999999E-2</c:v>
                </c:pt>
                <c:pt idx="43">
                  <c:v>1.417E-2</c:v>
                </c:pt>
                <c:pt idx="44">
                  <c:v>1.4489999999999999E-2</c:v>
                </c:pt>
                <c:pt idx="45">
                  <c:v>1.482E-2</c:v>
                </c:pt>
                <c:pt idx="46">
                  <c:v>1.5140000000000001E-2</c:v>
                </c:pt>
                <c:pt idx="47">
                  <c:v>1.546E-2</c:v>
                </c:pt>
                <c:pt idx="48">
                  <c:v>1.5779999999999999E-2</c:v>
                </c:pt>
                <c:pt idx="49">
                  <c:v>1.61E-2</c:v>
                </c:pt>
                <c:pt idx="50">
                  <c:v>1.643E-2</c:v>
                </c:pt>
                <c:pt idx="51">
                  <c:v>1.6750000000000001E-2</c:v>
                </c:pt>
                <c:pt idx="52">
                  <c:v>1.7069999999999998E-2</c:v>
                </c:pt>
                <c:pt idx="53">
                  <c:v>1.7389999999999999E-2</c:v>
                </c:pt>
                <c:pt idx="54">
                  <c:v>1.771E-2</c:v>
                </c:pt>
                <c:pt idx="55">
                  <c:v>1.804E-2</c:v>
                </c:pt>
                <c:pt idx="56">
                  <c:v>1.8360000000000001E-2</c:v>
                </c:pt>
                <c:pt idx="57">
                  <c:v>1.8679999999999999E-2</c:v>
                </c:pt>
                <c:pt idx="58">
                  <c:v>1.9E-2</c:v>
                </c:pt>
                <c:pt idx="59">
                  <c:v>1.933E-2</c:v>
                </c:pt>
                <c:pt idx="60">
                  <c:v>1.9650000000000001E-2</c:v>
                </c:pt>
                <c:pt idx="61">
                  <c:v>1.9970000000000002E-2</c:v>
                </c:pt>
                <c:pt idx="62">
                  <c:v>2.0289999999999999E-2</c:v>
                </c:pt>
                <c:pt idx="63">
                  <c:v>2.0619999999999999E-2</c:v>
                </c:pt>
                <c:pt idx="64">
                  <c:v>2.094E-2</c:v>
                </c:pt>
                <c:pt idx="65">
                  <c:v>2.1260000000000001E-2</c:v>
                </c:pt>
                <c:pt idx="66">
                  <c:v>2.1579999999999998E-2</c:v>
                </c:pt>
                <c:pt idx="67">
                  <c:v>2.1899999999999999E-2</c:v>
                </c:pt>
                <c:pt idx="68">
                  <c:v>2.223E-2</c:v>
                </c:pt>
                <c:pt idx="69">
                  <c:v>2.2550000000000001E-2</c:v>
                </c:pt>
                <c:pt idx="70">
                  <c:v>2.2870000000000001E-2</c:v>
                </c:pt>
                <c:pt idx="71">
                  <c:v>2.3189999999999999E-2</c:v>
                </c:pt>
                <c:pt idx="72">
                  <c:v>2.3519999999999999E-2</c:v>
                </c:pt>
                <c:pt idx="73">
                  <c:v>2.384E-2</c:v>
                </c:pt>
                <c:pt idx="74">
                  <c:v>2.4160000000000001E-2</c:v>
                </c:pt>
                <c:pt idx="75">
                  <c:v>2.4479999999999998E-2</c:v>
                </c:pt>
                <c:pt idx="76">
                  <c:v>2.4799999999999999E-2</c:v>
                </c:pt>
                <c:pt idx="77">
                  <c:v>2.513E-2</c:v>
                </c:pt>
                <c:pt idx="78">
                  <c:v>2.545E-2</c:v>
                </c:pt>
                <c:pt idx="79">
                  <c:v>2.5770000000000001E-2</c:v>
                </c:pt>
                <c:pt idx="80">
                  <c:v>2.6089999999999999E-2</c:v>
                </c:pt>
                <c:pt idx="81">
                  <c:v>2.6419999999999999E-2</c:v>
                </c:pt>
                <c:pt idx="82">
                  <c:v>2.674E-2</c:v>
                </c:pt>
                <c:pt idx="83">
                  <c:v>2.7060000000000001E-2</c:v>
                </c:pt>
                <c:pt idx="84">
                  <c:v>2.7380000000000002E-2</c:v>
                </c:pt>
                <c:pt idx="85">
                  <c:v>2.7709999999999999E-2</c:v>
                </c:pt>
                <c:pt idx="86">
                  <c:v>2.8029999999999999E-2</c:v>
                </c:pt>
                <c:pt idx="87">
                  <c:v>2.835E-2</c:v>
                </c:pt>
                <c:pt idx="88">
                  <c:v>2.8670000000000001E-2</c:v>
                </c:pt>
                <c:pt idx="89">
                  <c:v>2.9000000000000001E-2</c:v>
                </c:pt>
                <c:pt idx="90">
                  <c:v>2.9319999999999999E-2</c:v>
                </c:pt>
                <c:pt idx="91">
                  <c:v>2.964E-2</c:v>
                </c:pt>
                <c:pt idx="92">
                  <c:v>2.9960000000000001E-2</c:v>
                </c:pt>
                <c:pt idx="93">
                  <c:v>3.0280000000000001E-2</c:v>
                </c:pt>
                <c:pt idx="94">
                  <c:v>3.0609999999999998E-2</c:v>
                </c:pt>
                <c:pt idx="95">
                  <c:v>3.0929999999999999E-2</c:v>
                </c:pt>
                <c:pt idx="96">
                  <c:v>3.125E-2</c:v>
                </c:pt>
                <c:pt idx="97">
                  <c:v>3.1570000000000001E-2</c:v>
                </c:pt>
                <c:pt idx="98">
                  <c:v>3.1899999999999998E-2</c:v>
                </c:pt>
                <c:pt idx="99">
                  <c:v>3.2219999999999999E-2</c:v>
                </c:pt>
                <c:pt idx="100">
                  <c:v>3.2539999999999999E-2</c:v>
                </c:pt>
                <c:pt idx="101">
                  <c:v>3.286E-2</c:v>
                </c:pt>
                <c:pt idx="102">
                  <c:v>3.3189999999999997E-2</c:v>
                </c:pt>
                <c:pt idx="103">
                  <c:v>3.3509999999999998E-2</c:v>
                </c:pt>
                <c:pt idx="104">
                  <c:v>3.3829999999999999E-2</c:v>
                </c:pt>
                <c:pt idx="105">
                  <c:v>3.415E-2</c:v>
                </c:pt>
                <c:pt idx="106">
                  <c:v>3.4479999999999997E-2</c:v>
                </c:pt>
                <c:pt idx="107">
                  <c:v>3.4799999999999998E-2</c:v>
                </c:pt>
                <c:pt idx="108">
                  <c:v>3.5119999999999998E-2</c:v>
                </c:pt>
                <c:pt idx="109">
                  <c:v>3.5439999999999999E-2</c:v>
                </c:pt>
                <c:pt idx="110">
                  <c:v>3.5770000000000003E-2</c:v>
                </c:pt>
                <c:pt idx="111">
                  <c:v>3.6089999999999997E-2</c:v>
                </c:pt>
                <c:pt idx="112">
                  <c:v>3.6409999999999998E-2</c:v>
                </c:pt>
                <c:pt idx="113">
                  <c:v>3.6729999999999999E-2</c:v>
                </c:pt>
                <c:pt idx="114">
                  <c:v>3.7060000000000003E-2</c:v>
                </c:pt>
                <c:pt idx="115">
                  <c:v>3.7379999999999997E-2</c:v>
                </c:pt>
                <c:pt idx="116">
                  <c:v>3.7699999999999997E-2</c:v>
                </c:pt>
                <c:pt idx="117">
                  <c:v>3.8019999999999998E-2</c:v>
                </c:pt>
                <c:pt idx="118">
                  <c:v>3.8350000000000002E-2</c:v>
                </c:pt>
                <c:pt idx="119">
                  <c:v>3.8670000000000003E-2</c:v>
                </c:pt>
                <c:pt idx="120">
                  <c:v>3.8989999999999997E-2</c:v>
                </c:pt>
                <c:pt idx="121">
                  <c:v>3.9309999999999998E-2</c:v>
                </c:pt>
                <c:pt idx="122">
                  <c:v>3.9640000000000002E-2</c:v>
                </c:pt>
                <c:pt idx="123">
                  <c:v>3.9960000000000002E-2</c:v>
                </c:pt>
                <c:pt idx="124">
                  <c:v>4.0280000000000003E-2</c:v>
                </c:pt>
                <c:pt idx="125">
                  <c:v>4.0599999999999997E-2</c:v>
                </c:pt>
                <c:pt idx="126">
                  <c:v>4.0930000000000001E-2</c:v>
                </c:pt>
                <c:pt idx="127">
                  <c:v>4.1250000000000002E-2</c:v>
                </c:pt>
                <c:pt idx="128">
                  <c:v>4.1570000000000003E-2</c:v>
                </c:pt>
                <c:pt idx="129">
                  <c:v>4.1889999999999997E-2</c:v>
                </c:pt>
                <c:pt idx="130">
                  <c:v>4.2220000000000001E-2</c:v>
                </c:pt>
                <c:pt idx="131">
                  <c:v>4.2540000000000001E-2</c:v>
                </c:pt>
                <c:pt idx="132">
                  <c:v>4.2860000000000002E-2</c:v>
                </c:pt>
                <c:pt idx="133">
                  <c:v>4.3180000000000003E-2</c:v>
                </c:pt>
                <c:pt idx="134">
                  <c:v>4.351E-2</c:v>
                </c:pt>
                <c:pt idx="135">
                  <c:v>4.3830000000000001E-2</c:v>
                </c:pt>
                <c:pt idx="136">
                  <c:v>4.4150000000000002E-2</c:v>
                </c:pt>
                <c:pt idx="137">
                  <c:v>4.4470000000000003E-2</c:v>
                </c:pt>
                <c:pt idx="138">
                  <c:v>4.48E-2</c:v>
                </c:pt>
                <c:pt idx="139">
                  <c:v>4.512E-2</c:v>
                </c:pt>
                <c:pt idx="140">
                  <c:v>4.5440000000000001E-2</c:v>
                </c:pt>
                <c:pt idx="141">
                  <c:v>4.5760000000000002E-2</c:v>
                </c:pt>
                <c:pt idx="142">
                  <c:v>4.6089999999999999E-2</c:v>
                </c:pt>
                <c:pt idx="143">
                  <c:v>4.641E-2</c:v>
                </c:pt>
                <c:pt idx="144">
                  <c:v>4.6730000000000001E-2</c:v>
                </c:pt>
                <c:pt idx="145">
                  <c:v>4.7050000000000002E-2</c:v>
                </c:pt>
                <c:pt idx="146">
                  <c:v>4.7379999999999999E-2</c:v>
                </c:pt>
                <c:pt idx="147">
                  <c:v>4.7699999999999999E-2</c:v>
                </c:pt>
                <c:pt idx="148">
                  <c:v>4.802E-2</c:v>
                </c:pt>
                <c:pt idx="149">
                  <c:v>4.8340000000000001E-2</c:v>
                </c:pt>
                <c:pt idx="150">
                  <c:v>4.8669999999999998E-2</c:v>
                </c:pt>
                <c:pt idx="151">
                  <c:v>4.8989999999999999E-2</c:v>
                </c:pt>
                <c:pt idx="152">
                  <c:v>4.931E-2</c:v>
                </c:pt>
                <c:pt idx="153">
                  <c:v>4.9639999999999997E-2</c:v>
                </c:pt>
                <c:pt idx="154">
                  <c:v>4.9959999999999997E-2</c:v>
                </c:pt>
                <c:pt idx="155">
                  <c:v>5.0279999999999998E-2</c:v>
                </c:pt>
                <c:pt idx="156">
                  <c:v>5.0599999999999999E-2</c:v>
                </c:pt>
                <c:pt idx="157">
                  <c:v>5.0930000000000003E-2</c:v>
                </c:pt>
                <c:pt idx="158">
                  <c:v>5.1249999999999997E-2</c:v>
                </c:pt>
                <c:pt idx="159">
                  <c:v>5.1569999999999998E-2</c:v>
                </c:pt>
                <c:pt idx="160">
                  <c:v>5.1889999999999999E-2</c:v>
                </c:pt>
                <c:pt idx="161">
                  <c:v>5.2220000000000003E-2</c:v>
                </c:pt>
                <c:pt idx="162">
                  <c:v>5.2540000000000003E-2</c:v>
                </c:pt>
                <c:pt idx="163">
                  <c:v>5.2859999999999997E-2</c:v>
                </c:pt>
                <c:pt idx="164">
                  <c:v>5.3179999999999998E-2</c:v>
                </c:pt>
                <c:pt idx="165">
                  <c:v>5.3510000000000002E-2</c:v>
                </c:pt>
                <c:pt idx="166">
                  <c:v>5.3830000000000003E-2</c:v>
                </c:pt>
                <c:pt idx="167">
                  <c:v>5.4149999999999997E-2</c:v>
                </c:pt>
                <c:pt idx="168">
                  <c:v>5.4480000000000001E-2</c:v>
                </c:pt>
                <c:pt idx="169">
                  <c:v>5.4800000000000001E-2</c:v>
                </c:pt>
                <c:pt idx="170">
                  <c:v>5.5120000000000002E-2</c:v>
                </c:pt>
                <c:pt idx="171">
                  <c:v>5.5440000000000003E-2</c:v>
                </c:pt>
                <c:pt idx="172">
                  <c:v>5.577E-2</c:v>
                </c:pt>
                <c:pt idx="173">
                  <c:v>5.6090000000000001E-2</c:v>
                </c:pt>
                <c:pt idx="174">
                  <c:v>5.6410000000000002E-2</c:v>
                </c:pt>
                <c:pt idx="175">
                  <c:v>5.6730000000000003E-2</c:v>
                </c:pt>
                <c:pt idx="176">
                  <c:v>5.706E-2</c:v>
                </c:pt>
                <c:pt idx="177">
                  <c:v>5.738E-2</c:v>
                </c:pt>
                <c:pt idx="178">
                  <c:v>5.7700000000000001E-2</c:v>
                </c:pt>
                <c:pt idx="179">
                  <c:v>5.8029999999999998E-2</c:v>
                </c:pt>
                <c:pt idx="180">
                  <c:v>5.8349999999999999E-2</c:v>
                </c:pt>
                <c:pt idx="181">
                  <c:v>5.867E-2</c:v>
                </c:pt>
                <c:pt idx="182">
                  <c:v>5.8990000000000001E-2</c:v>
                </c:pt>
                <c:pt idx="183">
                  <c:v>5.9319999999999998E-2</c:v>
                </c:pt>
                <c:pt idx="184">
                  <c:v>5.9639999999999999E-2</c:v>
                </c:pt>
                <c:pt idx="185">
                  <c:v>5.9959999999999999E-2</c:v>
                </c:pt>
                <c:pt idx="186">
                  <c:v>6.0290000000000003E-2</c:v>
                </c:pt>
                <c:pt idx="187">
                  <c:v>6.0609999999999997E-2</c:v>
                </c:pt>
                <c:pt idx="188">
                  <c:v>6.0929999999999998E-2</c:v>
                </c:pt>
                <c:pt idx="189">
                  <c:v>6.1249999999999999E-2</c:v>
                </c:pt>
                <c:pt idx="190">
                  <c:v>6.1580000000000003E-2</c:v>
                </c:pt>
                <c:pt idx="191">
                  <c:v>6.1899999999999997E-2</c:v>
                </c:pt>
                <c:pt idx="192">
                  <c:v>6.2219999999999998E-2</c:v>
                </c:pt>
                <c:pt idx="193">
                  <c:v>6.2539999999999998E-2</c:v>
                </c:pt>
                <c:pt idx="194">
                  <c:v>6.2869999999999995E-2</c:v>
                </c:pt>
                <c:pt idx="195">
                  <c:v>6.3189999999999996E-2</c:v>
                </c:pt>
                <c:pt idx="196">
                  <c:v>6.3509999999999997E-2</c:v>
                </c:pt>
                <c:pt idx="197">
                  <c:v>6.3839999999999994E-2</c:v>
                </c:pt>
                <c:pt idx="198">
                  <c:v>6.4159999999999995E-2</c:v>
                </c:pt>
                <c:pt idx="199">
                  <c:v>6.4479999999999996E-2</c:v>
                </c:pt>
                <c:pt idx="200">
                  <c:v>6.4799999999999996E-2</c:v>
                </c:pt>
                <c:pt idx="201">
                  <c:v>6.5129999999999993E-2</c:v>
                </c:pt>
                <c:pt idx="202">
                  <c:v>6.5449999999999994E-2</c:v>
                </c:pt>
                <c:pt idx="203">
                  <c:v>6.5769999999999995E-2</c:v>
                </c:pt>
                <c:pt idx="204">
                  <c:v>6.6100000000000006E-2</c:v>
                </c:pt>
                <c:pt idx="205">
                  <c:v>6.6420000000000007E-2</c:v>
                </c:pt>
                <c:pt idx="206">
                  <c:v>6.6739999999999994E-2</c:v>
                </c:pt>
                <c:pt idx="207">
                  <c:v>6.7059999999999995E-2</c:v>
                </c:pt>
                <c:pt idx="208">
                  <c:v>6.7390000000000005E-2</c:v>
                </c:pt>
                <c:pt idx="209">
                  <c:v>6.7710000000000006E-2</c:v>
                </c:pt>
                <c:pt idx="210">
                  <c:v>6.8029999999999993E-2</c:v>
                </c:pt>
                <c:pt idx="211">
                  <c:v>6.8360000000000004E-2</c:v>
                </c:pt>
                <c:pt idx="212">
                  <c:v>6.8680000000000005E-2</c:v>
                </c:pt>
                <c:pt idx="213">
                  <c:v>6.9000000000000006E-2</c:v>
                </c:pt>
                <c:pt idx="214">
                  <c:v>6.9330000000000003E-2</c:v>
                </c:pt>
                <c:pt idx="215">
                  <c:v>6.9650000000000004E-2</c:v>
                </c:pt>
                <c:pt idx="216">
                  <c:v>6.9970000000000004E-2</c:v>
                </c:pt>
                <c:pt idx="217">
                  <c:v>7.0290000000000005E-2</c:v>
                </c:pt>
                <c:pt idx="218">
                  <c:v>7.0620000000000002E-2</c:v>
                </c:pt>
                <c:pt idx="219">
                  <c:v>7.0940000000000003E-2</c:v>
                </c:pt>
                <c:pt idx="220">
                  <c:v>7.1260000000000004E-2</c:v>
                </c:pt>
                <c:pt idx="221">
                  <c:v>7.1590000000000001E-2</c:v>
                </c:pt>
                <c:pt idx="222">
                  <c:v>7.1910000000000002E-2</c:v>
                </c:pt>
                <c:pt idx="223">
                  <c:v>7.2230000000000003E-2</c:v>
                </c:pt>
                <c:pt idx="224">
                  <c:v>7.2550000000000003E-2</c:v>
                </c:pt>
                <c:pt idx="225">
                  <c:v>7.288E-2</c:v>
                </c:pt>
                <c:pt idx="226">
                  <c:v>7.3200000000000001E-2</c:v>
                </c:pt>
                <c:pt idx="227">
                  <c:v>7.3520000000000002E-2</c:v>
                </c:pt>
                <c:pt idx="228">
                  <c:v>7.3849999999999999E-2</c:v>
                </c:pt>
                <c:pt idx="229">
                  <c:v>7.417E-2</c:v>
                </c:pt>
                <c:pt idx="230">
                  <c:v>7.4490000000000001E-2</c:v>
                </c:pt>
                <c:pt idx="231">
                  <c:v>7.4819999999999998E-2</c:v>
                </c:pt>
                <c:pt idx="232">
                  <c:v>7.5139999999999998E-2</c:v>
                </c:pt>
                <c:pt idx="233">
                  <c:v>7.5459999999999999E-2</c:v>
                </c:pt>
                <c:pt idx="234">
                  <c:v>7.578E-2</c:v>
                </c:pt>
                <c:pt idx="235">
                  <c:v>7.6109999999999997E-2</c:v>
                </c:pt>
                <c:pt idx="236">
                  <c:v>7.6429999999999998E-2</c:v>
                </c:pt>
                <c:pt idx="237">
                  <c:v>7.6749999999999999E-2</c:v>
                </c:pt>
                <c:pt idx="238">
                  <c:v>7.7079999999999996E-2</c:v>
                </c:pt>
                <c:pt idx="239">
                  <c:v>7.7399999999999997E-2</c:v>
                </c:pt>
                <c:pt idx="240">
                  <c:v>7.7719999999999997E-2</c:v>
                </c:pt>
                <c:pt idx="241">
                  <c:v>7.8049999999999994E-2</c:v>
                </c:pt>
                <c:pt idx="242">
                  <c:v>7.8369999999999995E-2</c:v>
                </c:pt>
                <c:pt idx="243">
                  <c:v>7.8689999999999996E-2</c:v>
                </c:pt>
                <c:pt idx="244">
                  <c:v>7.9009999999999997E-2</c:v>
                </c:pt>
                <c:pt idx="245">
                  <c:v>7.9339999999999994E-2</c:v>
                </c:pt>
                <c:pt idx="246">
                  <c:v>7.9659999999999995E-2</c:v>
                </c:pt>
                <c:pt idx="247">
                  <c:v>7.9979999999999996E-2</c:v>
                </c:pt>
                <c:pt idx="248">
                  <c:v>8.0310000000000006E-2</c:v>
                </c:pt>
                <c:pt idx="249">
                  <c:v>8.0629999999999993E-2</c:v>
                </c:pt>
                <c:pt idx="250">
                  <c:v>8.0949999999999994E-2</c:v>
                </c:pt>
                <c:pt idx="251">
                  <c:v>8.1280000000000005E-2</c:v>
                </c:pt>
                <c:pt idx="252">
                  <c:v>8.1600000000000006E-2</c:v>
                </c:pt>
                <c:pt idx="253">
                  <c:v>8.1920000000000007E-2</c:v>
                </c:pt>
                <c:pt idx="254">
                  <c:v>8.2250000000000004E-2</c:v>
                </c:pt>
                <c:pt idx="255">
                  <c:v>8.2570000000000005E-2</c:v>
                </c:pt>
                <c:pt idx="256">
                  <c:v>8.2890000000000005E-2</c:v>
                </c:pt>
                <c:pt idx="257">
                  <c:v>8.3210000000000006E-2</c:v>
                </c:pt>
                <c:pt idx="258">
                  <c:v>8.3540000000000003E-2</c:v>
                </c:pt>
                <c:pt idx="259">
                  <c:v>8.3860000000000004E-2</c:v>
                </c:pt>
                <c:pt idx="260">
                  <c:v>8.4180000000000005E-2</c:v>
                </c:pt>
                <c:pt idx="261">
                  <c:v>8.4510000000000002E-2</c:v>
                </c:pt>
                <c:pt idx="262">
                  <c:v>8.4830000000000003E-2</c:v>
                </c:pt>
                <c:pt idx="263">
                  <c:v>8.5150000000000003E-2</c:v>
                </c:pt>
                <c:pt idx="264">
                  <c:v>8.548E-2</c:v>
                </c:pt>
                <c:pt idx="265">
                  <c:v>8.5800000000000001E-2</c:v>
                </c:pt>
                <c:pt idx="266">
                  <c:v>8.6120000000000002E-2</c:v>
                </c:pt>
                <c:pt idx="267">
                  <c:v>8.6449999999999999E-2</c:v>
                </c:pt>
                <c:pt idx="268">
                  <c:v>8.677E-2</c:v>
                </c:pt>
                <c:pt idx="269">
                  <c:v>8.7090000000000001E-2</c:v>
                </c:pt>
                <c:pt idx="270">
                  <c:v>8.7419999999999998E-2</c:v>
                </c:pt>
                <c:pt idx="271">
                  <c:v>8.7739999999999999E-2</c:v>
                </c:pt>
                <c:pt idx="272">
                  <c:v>8.8059999999999999E-2</c:v>
                </c:pt>
                <c:pt idx="273">
                  <c:v>8.8389999999999996E-2</c:v>
                </c:pt>
                <c:pt idx="274">
                  <c:v>8.8709999999999997E-2</c:v>
                </c:pt>
                <c:pt idx="275">
                  <c:v>8.9029999999999998E-2</c:v>
                </c:pt>
                <c:pt idx="276">
                  <c:v>8.9349999999999999E-2</c:v>
                </c:pt>
                <c:pt idx="277">
                  <c:v>8.9679999999999996E-2</c:v>
                </c:pt>
                <c:pt idx="278">
                  <c:v>0.09</c:v>
                </c:pt>
                <c:pt idx="279">
                  <c:v>9.0319999999999998E-2</c:v>
                </c:pt>
                <c:pt idx="280">
                  <c:v>9.0649999999999994E-2</c:v>
                </c:pt>
                <c:pt idx="281">
                  <c:v>9.0969999999999995E-2</c:v>
                </c:pt>
                <c:pt idx="282">
                  <c:v>9.1289999999999996E-2</c:v>
                </c:pt>
                <c:pt idx="283">
                  <c:v>9.1619999999999993E-2</c:v>
                </c:pt>
                <c:pt idx="284">
                  <c:v>9.1939999999999994E-2</c:v>
                </c:pt>
                <c:pt idx="285">
                  <c:v>9.2259999999999995E-2</c:v>
                </c:pt>
                <c:pt idx="286">
                  <c:v>9.2590000000000006E-2</c:v>
                </c:pt>
                <c:pt idx="287">
                  <c:v>9.2910000000000006E-2</c:v>
                </c:pt>
                <c:pt idx="288">
                  <c:v>9.3229999999999993E-2</c:v>
                </c:pt>
                <c:pt idx="289">
                  <c:v>9.3560000000000004E-2</c:v>
                </c:pt>
                <c:pt idx="290">
                  <c:v>9.3880000000000005E-2</c:v>
                </c:pt>
                <c:pt idx="291">
                  <c:v>9.4200000000000006E-2</c:v>
                </c:pt>
                <c:pt idx="292">
                  <c:v>9.4530000000000003E-2</c:v>
                </c:pt>
                <c:pt idx="293">
                  <c:v>9.4850000000000004E-2</c:v>
                </c:pt>
                <c:pt idx="294">
                  <c:v>9.5170000000000005E-2</c:v>
                </c:pt>
                <c:pt idx="295">
                  <c:v>9.5500000000000002E-2</c:v>
                </c:pt>
                <c:pt idx="296">
                  <c:v>9.5820000000000002E-2</c:v>
                </c:pt>
                <c:pt idx="297">
                  <c:v>9.6140000000000003E-2</c:v>
                </c:pt>
                <c:pt idx="298">
                  <c:v>9.647E-2</c:v>
                </c:pt>
                <c:pt idx="299">
                  <c:v>9.6790000000000001E-2</c:v>
                </c:pt>
                <c:pt idx="300">
                  <c:v>9.7110000000000002E-2</c:v>
                </c:pt>
                <c:pt idx="301">
                  <c:v>9.7439999999999999E-2</c:v>
                </c:pt>
                <c:pt idx="302">
                  <c:v>9.776E-2</c:v>
                </c:pt>
                <c:pt idx="303">
                  <c:v>9.8080000000000001E-2</c:v>
                </c:pt>
                <c:pt idx="304">
                  <c:v>9.8409999999999997E-2</c:v>
                </c:pt>
                <c:pt idx="305">
                  <c:v>9.8729999999999998E-2</c:v>
                </c:pt>
                <c:pt idx="306">
                  <c:v>9.9049999999999999E-2</c:v>
                </c:pt>
                <c:pt idx="307">
                  <c:v>9.9379999999999996E-2</c:v>
                </c:pt>
                <c:pt idx="308">
                  <c:v>9.9699999999999997E-2</c:v>
                </c:pt>
                <c:pt idx="309">
                  <c:v>0.10002</c:v>
                </c:pt>
                <c:pt idx="310">
                  <c:v>0.10034999999999999</c:v>
                </c:pt>
                <c:pt idx="311">
                  <c:v>0.10067</c:v>
                </c:pt>
                <c:pt idx="312">
                  <c:v>0.10099</c:v>
                </c:pt>
                <c:pt idx="313">
                  <c:v>0.10131999999999999</c:v>
                </c:pt>
                <c:pt idx="314">
                  <c:v>0.10163999999999999</c:v>
                </c:pt>
                <c:pt idx="315">
                  <c:v>0.10196</c:v>
                </c:pt>
                <c:pt idx="316">
                  <c:v>0.10229000000000001</c:v>
                </c:pt>
                <c:pt idx="317">
                  <c:v>0.10261000000000001</c:v>
                </c:pt>
                <c:pt idx="318">
                  <c:v>0.10292999999999999</c:v>
                </c:pt>
                <c:pt idx="319">
                  <c:v>0.10326</c:v>
                </c:pt>
                <c:pt idx="320">
                  <c:v>0.10358000000000001</c:v>
                </c:pt>
                <c:pt idx="321">
                  <c:v>0.10390000000000001</c:v>
                </c:pt>
                <c:pt idx="322">
                  <c:v>0.10423</c:v>
                </c:pt>
                <c:pt idx="323">
                  <c:v>0.10455</c:v>
                </c:pt>
                <c:pt idx="324">
                  <c:v>0.10487</c:v>
                </c:pt>
                <c:pt idx="325">
                  <c:v>0.1052</c:v>
                </c:pt>
                <c:pt idx="326">
                  <c:v>0.10552</c:v>
                </c:pt>
                <c:pt idx="327">
                  <c:v>0.10584</c:v>
                </c:pt>
                <c:pt idx="328">
                  <c:v>0.10617</c:v>
                </c:pt>
                <c:pt idx="329">
                  <c:v>0.10649</c:v>
                </c:pt>
                <c:pt idx="330">
                  <c:v>0.10681</c:v>
                </c:pt>
                <c:pt idx="331">
                  <c:v>0.10714</c:v>
                </c:pt>
                <c:pt idx="332">
                  <c:v>0.10746</c:v>
                </c:pt>
                <c:pt idx="333">
                  <c:v>0.10778</c:v>
                </c:pt>
                <c:pt idx="334">
                  <c:v>0.10811</c:v>
                </c:pt>
                <c:pt idx="335">
                  <c:v>0.10843</c:v>
                </c:pt>
                <c:pt idx="336">
                  <c:v>0.10875</c:v>
                </c:pt>
                <c:pt idx="337">
                  <c:v>0.10908</c:v>
                </c:pt>
                <c:pt idx="338">
                  <c:v>0.1094</c:v>
                </c:pt>
                <c:pt idx="339">
                  <c:v>0.10972</c:v>
                </c:pt>
                <c:pt idx="340">
                  <c:v>0.11005</c:v>
                </c:pt>
                <c:pt idx="341">
                  <c:v>0.11037</c:v>
                </c:pt>
                <c:pt idx="342">
                  <c:v>0.11070000000000001</c:v>
                </c:pt>
                <c:pt idx="343">
                  <c:v>0.11101999999999999</c:v>
                </c:pt>
                <c:pt idx="344">
                  <c:v>0.11133999999999999</c:v>
                </c:pt>
                <c:pt idx="345">
                  <c:v>0.11167000000000001</c:v>
                </c:pt>
                <c:pt idx="346">
                  <c:v>0.11199000000000001</c:v>
                </c:pt>
                <c:pt idx="347">
                  <c:v>0.11230999999999999</c:v>
                </c:pt>
                <c:pt idx="348">
                  <c:v>0.11264</c:v>
                </c:pt>
                <c:pt idx="349">
                  <c:v>0.11296</c:v>
                </c:pt>
                <c:pt idx="350">
                  <c:v>0.11328000000000001</c:v>
                </c:pt>
                <c:pt idx="351">
                  <c:v>0.11361</c:v>
                </c:pt>
                <c:pt idx="352">
                  <c:v>0.11393</c:v>
                </c:pt>
                <c:pt idx="353">
                  <c:v>0.11425</c:v>
                </c:pt>
                <c:pt idx="354">
                  <c:v>0.11458</c:v>
                </c:pt>
                <c:pt idx="355">
                  <c:v>0.1149</c:v>
                </c:pt>
                <c:pt idx="356">
                  <c:v>0.11522</c:v>
                </c:pt>
                <c:pt idx="357">
                  <c:v>0.11555</c:v>
                </c:pt>
                <c:pt idx="358">
                  <c:v>0.11587</c:v>
                </c:pt>
                <c:pt idx="359">
                  <c:v>0.1162</c:v>
                </c:pt>
                <c:pt idx="360">
                  <c:v>0.11652</c:v>
                </c:pt>
                <c:pt idx="361">
                  <c:v>0.11684</c:v>
                </c:pt>
                <c:pt idx="362">
                  <c:v>0.11717</c:v>
                </c:pt>
                <c:pt idx="363">
                  <c:v>0.11749</c:v>
                </c:pt>
                <c:pt idx="364">
                  <c:v>0.11781</c:v>
                </c:pt>
                <c:pt idx="365">
                  <c:v>0.11814</c:v>
                </c:pt>
                <c:pt idx="366">
                  <c:v>0.11846</c:v>
                </c:pt>
                <c:pt idx="367">
                  <c:v>0.11878</c:v>
                </c:pt>
                <c:pt idx="368">
                  <c:v>0.11910999999999999</c:v>
                </c:pt>
                <c:pt idx="369">
                  <c:v>0.11942999999999999</c:v>
                </c:pt>
                <c:pt idx="370">
                  <c:v>0.11975</c:v>
                </c:pt>
                <c:pt idx="371">
                  <c:v>0.12008000000000001</c:v>
                </c:pt>
                <c:pt idx="372">
                  <c:v>0.12039999999999999</c:v>
                </c:pt>
                <c:pt idx="373">
                  <c:v>0.12073</c:v>
                </c:pt>
                <c:pt idx="374">
                  <c:v>0.12105</c:v>
                </c:pt>
                <c:pt idx="375">
                  <c:v>0.12137000000000001</c:v>
                </c:pt>
                <c:pt idx="376">
                  <c:v>0.1217</c:v>
                </c:pt>
                <c:pt idx="377">
                  <c:v>0.12202</c:v>
                </c:pt>
                <c:pt idx="378">
                  <c:v>0.12234</c:v>
                </c:pt>
                <c:pt idx="379">
                  <c:v>0.12267</c:v>
                </c:pt>
                <c:pt idx="380">
                  <c:v>0.12299</c:v>
                </c:pt>
                <c:pt idx="381">
                  <c:v>0.12331</c:v>
                </c:pt>
                <c:pt idx="382">
                  <c:v>0.12364</c:v>
                </c:pt>
                <c:pt idx="383">
                  <c:v>0.12396</c:v>
                </c:pt>
                <c:pt idx="384">
                  <c:v>0.12429</c:v>
                </c:pt>
                <c:pt idx="385">
                  <c:v>0.12461</c:v>
                </c:pt>
                <c:pt idx="386">
                  <c:v>0.12493</c:v>
                </c:pt>
                <c:pt idx="387">
                  <c:v>0.12526000000000001</c:v>
                </c:pt>
                <c:pt idx="388">
                  <c:v>0.12558</c:v>
                </c:pt>
                <c:pt idx="389">
                  <c:v>0.12590000000000001</c:v>
                </c:pt>
                <c:pt idx="390">
                  <c:v>0.12623000000000001</c:v>
                </c:pt>
                <c:pt idx="391">
                  <c:v>0.12655</c:v>
                </c:pt>
                <c:pt idx="392">
                  <c:v>0.12687999999999999</c:v>
                </c:pt>
                <c:pt idx="393">
                  <c:v>0.12720000000000001</c:v>
                </c:pt>
                <c:pt idx="394">
                  <c:v>0.12751999999999999</c:v>
                </c:pt>
                <c:pt idx="395">
                  <c:v>0.12784999999999999</c:v>
                </c:pt>
                <c:pt idx="396">
                  <c:v>0.12817000000000001</c:v>
                </c:pt>
                <c:pt idx="397">
                  <c:v>0.12848999999999999</c:v>
                </c:pt>
                <c:pt idx="398">
                  <c:v>0.12881999999999999</c:v>
                </c:pt>
                <c:pt idx="399">
                  <c:v>0.12914</c:v>
                </c:pt>
                <c:pt idx="400">
                  <c:v>0.12947</c:v>
                </c:pt>
                <c:pt idx="401">
                  <c:v>0.12978999999999999</c:v>
                </c:pt>
                <c:pt idx="402">
                  <c:v>0.13011</c:v>
                </c:pt>
                <c:pt idx="403">
                  <c:v>0.13044</c:v>
                </c:pt>
                <c:pt idx="404">
                  <c:v>0.13075999999999999</c:v>
                </c:pt>
                <c:pt idx="405">
                  <c:v>0.13108</c:v>
                </c:pt>
                <c:pt idx="406">
                  <c:v>0.13141</c:v>
                </c:pt>
                <c:pt idx="407">
                  <c:v>0.13173000000000001</c:v>
                </c:pt>
                <c:pt idx="408">
                  <c:v>0.13206000000000001</c:v>
                </c:pt>
                <c:pt idx="409">
                  <c:v>0.13238</c:v>
                </c:pt>
                <c:pt idx="410">
                  <c:v>0.13270000000000001</c:v>
                </c:pt>
                <c:pt idx="411">
                  <c:v>0.13303000000000001</c:v>
                </c:pt>
                <c:pt idx="412">
                  <c:v>0.13335</c:v>
                </c:pt>
                <c:pt idx="413">
                  <c:v>0.13367000000000001</c:v>
                </c:pt>
                <c:pt idx="414">
                  <c:v>0.13400000000000001</c:v>
                </c:pt>
                <c:pt idx="415">
                  <c:v>0.13431999999999999</c:v>
                </c:pt>
                <c:pt idx="416">
                  <c:v>0.13464999999999999</c:v>
                </c:pt>
                <c:pt idx="417">
                  <c:v>0.13497000000000001</c:v>
                </c:pt>
                <c:pt idx="418">
                  <c:v>0.13528999999999999</c:v>
                </c:pt>
                <c:pt idx="419">
                  <c:v>0.13561999999999999</c:v>
                </c:pt>
                <c:pt idx="420">
                  <c:v>0.13594000000000001</c:v>
                </c:pt>
                <c:pt idx="421">
                  <c:v>0.13625999999999999</c:v>
                </c:pt>
                <c:pt idx="422">
                  <c:v>0.13658999999999999</c:v>
                </c:pt>
                <c:pt idx="423">
                  <c:v>0.13691</c:v>
                </c:pt>
                <c:pt idx="424">
                  <c:v>0.13724</c:v>
                </c:pt>
                <c:pt idx="425">
                  <c:v>0.13755999999999999</c:v>
                </c:pt>
                <c:pt idx="426">
                  <c:v>0.13788</c:v>
                </c:pt>
                <c:pt idx="427">
                  <c:v>0.13821</c:v>
                </c:pt>
                <c:pt idx="428">
                  <c:v>0.13852999999999999</c:v>
                </c:pt>
                <c:pt idx="429">
                  <c:v>0.13886000000000001</c:v>
                </c:pt>
                <c:pt idx="430">
                  <c:v>0.13918</c:v>
                </c:pt>
                <c:pt idx="431">
                  <c:v>0.13950000000000001</c:v>
                </c:pt>
                <c:pt idx="432">
                  <c:v>0.13983000000000001</c:v>
                </c:pt>
                <c:pt idx="433">
                  <c:v>0.14015</c:v>
                </c:pt>
                <c:pt idx="434">
                  <c:v>0.14047999999999999</c:v>
                </c:pt>
                <c:pt idx="435">
                  <c:v>0.14080000000000001</c:v>
                </c:pt>
                <c:pt idx="436">
                  <c:v>0.14112</c:v>
                </c:pt>
                <c:pt idx="437">
                  <c:v>0.14144999999999999</c:v>
                </c:pt>
                <c:pt idx="438">
                  <c:v>0.14177000000000001</c:v>
                </c:pt>
                <c:pt idx="439">
                  <c:v>0.14208999999999999</c:v>
                </c:pt>
                <c:pt idx="440">
                  <c:v>0.14241999999999999</c:v>
                </c:pt>
                <c:pt idx="441">
                  <c:v>0.14274000000000001</c:v>
                </c:pt>
                <c:pt idx="442">
                  <c:v>0.14307</c:v>
                </c:pt>
                <c:pt idx="443">
                  <c:v>0.14338999999999999</c:v>
                </c:pt>
                <c:pt idx="444">
                  <c:v>0.14371</c:v>
                </c:pt>
                <c:pt idx="445">
                  <c:v>0.14404</c:v>
                </c:pt>
                <c:pt idx="446">
                  <c:v>0.14435999999999999</c:v>
                </c:pt>
                <c:pt idx="447">
                  <c:v>0.14469000000000001</c:v>
                </c:pt>
                <c:pt idx="448">
                  <c:v>0.14501</c:v>
                </c:pt>
                <c:pt idx="449">
                  <c:v>0.14532999999999999</c:v>
                </c:pt>
                <c:pt idx="450">
                  <c:v>0.14566000000000001</c:v>
                </c:pt>
                <c:pt idx="451">
                  <c:v>0.14598</c:v>
                </c:pt>
                <c:pt idx="452">
                  <c:v>0.14631</c:v>
                </c:pt>
                <c:pt idx="453">
                  <c:v>0.14663000000000001</c:v>
                </c:pt>
                <c:pt idx="454">
                  <c:v>0.14695</c:v>
                </c:pt>
                <c:pt idx="455">
                  <c:v>0.14727999999999999</c:v>
                </c:pt>
                <c:pt idx="456">
                  <c:v>0.14760000000000001</c:v>
                </c:pt>
                <c:pt idx="457">
                  <c:v>0.14793000000000001</c:v>
                </c:pt>
                <c:pt idx="458">
                  <c:v>0.14824999999999999</c:v>
                </c:pt>
                <c:pt idx="459">
                  <c:v>0.14857000000000001</c:v>
                </c:pt>
                <c:pt idx="460">
                  <c:v>0.1489</c:v>
                </c:pt>
                <c:pt idx="461">
                  <c:v>0.14921999999999999</c:v>
                </c:pt>
                <c:pt idx="462">
                  <c:v>0.14954999999999999</c:v>
                </c:pt>
                <c:pt idx="463">
                  <c:v>0.14987</c:v>
                </c:pt>
                <c:pt idx="464">
                  <c:v>0.15018999999999999</c:v>
                </c:pt>
                <c:pt idx="465">
                  <c:v>0.15051999999999999</c:v>
                </c:pt>
                <c:pt idx="466">
                  <c:v>0.15084</c:v>
                </c:pt>
                <c:pt idx="467">
                  <c:v>0.15117</c:v>
                </c:pt>
                <c:pt idx="468">
                  <c:v>0.15149000000000001</c:v>
                </c:pt>
                <c:pt idx="469">
                  <c:v>0.15181</c:v>
                </c:pt>
                <c:pt idx="470">
                  <c:v>0.15214</c:v>
                </c:pt>
                <c:pt idx="471">
                  <c:v>0.15246000000000001</c:v>
                </c:pt>
                <c:pt idx="472">
                  <c:v>0.15279000000000001</c:v>
                </c:pt>
                <c:pt idx="473">
                  <c:v>0.15311</c:v>
                </c:pt>
                <c:pt idx="474">
                  <c:v>0.15343000000000001</c:v>
                </c:pt>
                <c:pt idx="475">
                  <c:v>0.15376000000000001</c:v>
                </c:pt>
                <c:pt idx="476">
                  <c:v>0.15407999999999999</c:v>
                </c:pt>
                <c:pt idx="477">
                  <c:v>0.15440999999999999</c:v>
                </c:pt>
                <c:pt idx="478">
                  <c:v>0.15473000000000001</c:v>
                </c:pt>
                <c:pt idx="479">
                  <c:v>0.15506</c:v>
                </c:pt>
                <c:pt idx="480">
                  <c:v>0.15537999999999999</c:v>
                </c:pt>
                <c:pt idx="481">
                  <c:v>0.15570000000000001</c:v>
                </c:pt>
                <c:pt idx="482">
                  <c:v>0.15603</c:v>
                </c:pt>
                <c:pt idx="483">
                  <c:v>0.15634999999999999</c:v>
                </c:pt>
                <c:pt idx="484">
                  <c:v>0.15668000000000001</c:v>
                </c:pt>
                <c:pt idx="485">
                  <c:v>0.157</c:v>
                </c:pt>
                <c:pt idx="486">
                  <c:v>0.15731999999999999</c:v>
                </c:pt>
                <c:pt idx="487">
                  <c:v>0.15765000000000001</c:v>
                </c:pt>
                <c:pt idx="488">
                  <c:v>0.15797</c:v>
                </c:pt>
                <c:pt idx="489">
                  <c:v>0.1583</c:v>
                </c:pt>
                <c:pt idx="490">
                  <c:v>0.15862000000000001</c:v>
                </c:pt>
                <c:pt idx="491">
                  <c:v>0.15895000000000001</c:v>
                </c:pt>
                <c:pt idx="492">
                  <c:v>0.15926999999999999</c:v>
                </c:pt>
                <c:pt idx="493">
                  <c:v>0.15959000000000001</c:v>
                </c:pt>
                <c:pt idx="494">
                  <c:v>0.15992000000000001</c:v>
                </c:pt>
                <c:pt idx="495">
                  <c:v>0.16023999999999999</c:v>
                </c:pt>
                <c:pt idx="496">
                  <c:v>0.16056999999999999</c:v>
                </c:pt>
                <c:pt idx="497">
                  <c:v>0.16089000000000001</c:v>
                </c:pt>
                <c:pt idx="498">
                  <c:v>0.16120999999999999</c:v>
                </c:pt>
                <c:pt idx="499">
                  <c:v>0.16153999999999999</c:v>
                </c:pt>
                <c:pt idx="500">
                  <c:v>0.16186</c:v>
                </c:pt>
                <c:pt idx="501">
                  <c:v>0.16219</c:v>
                </c:pt>
                <c:pt idx="502">
                  <c:v>0.16250999999999999</c:v>
                </c:pt>
                <c:pt idx="503">
                  <c:v>0.16284000000000001</c:v>
                </c:pt>
                <c:pt idx="504">
                  <c:v>0.16316</c:v>
                </c:pt>
                <c:pt idx="505">
                  <c:v>0.16347999999999999</c:v>
                </c:pt>
                <c:pt idx="506">
                  <c:v>0.16381000000000001</c:v>
                </c:pt>
                <c:pt idx="507">
                  <c:v>0.16413</c:v>
                </c:pt>
                <c:pt idx="508">
                  <c:v>0.16446</c:v>
                </c:pt>
                <c:pt idx="509">
                  <c:v>0.16478000000000001</c:v>
                </c:pt>
                <c:pt idx="510">
                  <c:v>0.1651</c:v>
                </c:pt>
                <c:pt idx="511">
                  <c:v>0.16542999999999999</c:v>
                </c:pt>
                <c:pt idx="512">
                  <c:v>0.16575000000000001</c:v>
                </c:pt>
                <c:pt idx="513">
                  <c:v>0.16608000000000001</c:v>
                </c:pt>
                <c:pt idx="514">
                  <c:v>0.16639999999999999</c:v>
                </c:pt>
                <c:pt idx="515">
                  <c:v>0.16672999999999999</c:v>
                </c:pt>
                <c:pt idx="516">
                  <c:v>0.16705</c:v>
                </c:pt>
                <c:pt idx="517">
                  <c:v>0.16736999999999999</c:v>
                </c:pt>
                <c:pt idx="518">
                  <c:v>0.16769999999999999</c:v>
                </c:pt>
                <c:pt idx="519">
                  <c:v>0.16802</c:v>
                </c:pt>
                <c:pt idx="520">
                  <c:v>0.16835</c:v>
                </c:pt>
                <c:pt idx="521">
                  <c:v>0.16866999999999999</c:v>
                </c:pt>
                <c:pt idx="522">
                  <c:v>0.16900000000000001</c:v>
                </c:pt>
                <c:pt idx="523">
                  <c:v>0.16932</c:v>
                </c:pt>
                <c:pt idx="524">
                  <c:v>0.16964000000000001</c:v>
                </c:pt>
                <c:pt idx="525">
                  <c:v>0.16997000000000001</c:v>
                </c:pt>
                <c:pt idx="526">
                  <c:v>0.17029</c:v>
                </c:pt>
                <c:pt idx="527">
                  <c:v>0.17061999999999999</c:v>
                </c:pt>
                <c:pt idx="528">
                  <c:v>0.17094000000000001</c:v>
                </c:pt>
                <c:pt idx="529">
                  <c:v>0.17127000000000001</c:v>
                </c:pt>
                <c:pt idx="530">
                  <c:v>0.17158999999999999</c:v>
                </c:pt>
                <c:pt idx="531">
                  <c:v>0.17191999999999999</c:v>
                </c:pt>
                <c:pt idx="532">
                  <c:v>0.17224</c:v>
                </c:pt>
                <c:pt idx="533">
                  <c:v>0.17255999999999999</c:v>
                </c:pt>
                <c:pt idx="534">
                  <c:v>0.17288999999999999</c:v>
                </c:pt>
                <c:pt idx="535">
                  <c:v>0.17321</c:v>
                </c:pt>
                <c:pt idx="536">
                  <c:v>0.17354</c:v>
                </c:pt>
                <c:pt idx="537">
                  <c:v>0.17385999999999999</c:v>
                </c:pt>
                <c:pt idx="538">
                  <c:v>0.17419000000000001</c:v>
                </c:pt>
                <c:pt idx="539">
                  <c:v>0.17451</c:v>
                </c:pt>
                <c:pt idx="540">
                  <c:v>0.17483000000000001</c:v>
                </c:pt>
                <c:pt idx="541">
                  <c:v>0.17516000000000001</c:v>
                </c:pt>
                <c:pt idx="542">
                  <c:v>0.17548</c:v>
                </c:pt>
                <c:pt idx="543">
                  <c:v>0.17580999999999999</c:v>
                </c:pt>
                <c:pt idx="544">
                  <c:v>0.17613000000000001</c:v>
                </c:pt>
                <c:pt idx="545">
                  <c:v>0.17646000000000001</c:v>
                </c:pt>
                <c:pt idx="546">
                  <c:v>0.17677999999999999</c:v>
                </c:pt>
                <c:pt idx="547">
                  <c:v>0.17710999999999999</c:v>
                </c:pt>
                <c:pt idx="548">
                  <c:v>0.17743</c:v>
                </c:pt>
                <c:pt idx="549">
                  <c:v>0.17774999999999999</c:v>
                </c:pt>
                <c:pt idx="550">
                  <c:v>0.17807999999999999</c:v>
                </c:pt>
                <c:pt idx="551">
                  <c:v>0.1784</c:v>
                </c:pt>
                <c:pt idx="552">
                  <c:v>0.17873</c:v>
                </c:pt>
                <c:pt idx="553">
                  <c:v>0.17904999999999999</c:v>
                </c:pt>
                <c:pt idx="554">
                  <c:v>0.17938000000000001</c:v>
                </c:pt>
                <c:pt idx="555">
                  <c:v>0.1797</c:v>
                </c:pt>
                <c:pt idx="556">
                  <c:v>0.18002000000000001</c:v>
                </c:pt>
                <c:pt idx="557">
                  <c:v>0.18035000000000001</c:v>
                </c:pt>
                <c:pt idx="558">
                  <c:v>0.18067</c:v>
                </c:pt>
                <c:pt idx="559">
                  <c:v>0.18099999999999999</c:v>
                </c:pt>
                <c:pt idx="560">
                  <c:v>0.18132000000000001</c:v>
                </c:pt>
                <c:pt idx="561">
                  <c:v>0.18165000000000001</c:v>
                </c:pt>
                <c:pt idx="562">
                  <c:v>0.18196999999999999</c:v>
                </c:pt>
                <c:pt idx="563">
                  <c:v>0.18229999999999999</c:v>
                </c:pt>
                <c:pt idx="564">
                  <c:v>0.18262</c:v>
                </c:pt>
                <c:pt idx="565">
                  <c:v>0.18295</c:v>
                </c:pt>
                <c:pt idx="566">
                  <c:v>0.18326999999999999</c:v>
                </c:pt>
                <c:pt idx="567">
                  <c:v>0.18359</c:v>
                </c:pt>
                <c:pt idx="568">
                  <c:v>0.18392</c:v>
                </c:pt>
                <c:pt idx="569">
                  <c:v>0.18423999999999999</c:v>
                </c:pt>
                <c:pt idx="570">
                  <c:v>0.18457000000000001</c:v>
                </c:pt>
                <c:pt idx="571">
                  <c:v>0.18489</c:v>
                </c:pt>
                <c:pt idx="572">
                  <c:v>0.18522</c:v>
                </c:pt>
                <c:pt idx="573">
                  <c:v>0.18554000000000001</c:v>
                </c:pt>
                <c:pt idx="574">
                  <c:v>0.18587000000000001</c:v>
                </c:pt>
                <c:pt idx="575">
                  <c:v>0.18618999999999999</c:v>
                </c:pt>
                <c:pt idx="576">
                  <c:v>0.18651000000000001</c:v>
                </c:pt>
                <c:pt idx="577">
                  <c:v>0.18684000000000001</c:v>
                </c:pt>
                <c:pt idx="578">
                  <c:v>0.18715999999999999</c:v>
                </c:pt>
                <c:pt idx="579">
                  <c:v>0.18748999999999999</c:v>
                </c:pt>
                <c:pt idx="580">
                  <c:v>0.18781</c:v>
                </c:pt>
                <c:pt idx="581">
                  <c:v>0.18814</c:v>
                </c:pt>
                <c:pt idx="582">
                  <c:v>0.18845999999999999</c:v>
                </c:pt>
                <c:pt idx="583">
                  <c:v>0.18879000000000001</c:v>
                </c:pt>
                <c:pt idx="584">
                  <c:v>0.18911</c:v>
                </c:pt>
                <c:pt idx="585">
                  <c:v>0.18944</c:v>
                </c:pt>
                <c:pt idx="586">
                  <c:v>0.18976000000000001</c:v>
                </c:pt>
                <c:pt idx="587">
                  <c:v>0.19009000000000001</c:v>
                </c:pt>
                <c:pt idx="588">
                  <c:v>0.19041</c:v>
                </c:pt>
                <c:pt idx="589">
                  <c:v>0.19073000000000001</c:v>
                </c:pt>
                <c:pt idx="590">
                  <c:v>0.19106000000000001</c:v>
                </c:pt>
                <c:pt idx="591">
                  <c:v>0.19137999999999999</c:v>
                </c:pt>
                <c:pt idx="592">
                  <c:v>0.19170999999999999</c:v>
                </c:pt>
                <c:pt idx="593">
                  <c:v>0.19203000000000001</c:v>
                </c:pt>
                <c:pt idx="594">
                  <c:v>0.19236</c:v>
                </c:pt>
                <c:pt idx="595">
                  <c:v>0.19267999999999999</c:v>
                </c:pt>
                <c:pt idx="596">
                  <c:v>0.19300999999999999</c:v>
                </c:pt>
                <c:pt idx="597">
                  <c:v>0.19333</c:v>
                </c:pt>
                <c:pt idx="598">
                  <c:v>0.19366</c:v>
                </c:pt>
                <c:pt idx="599">
                  <c:v>0.19398000000000001</c:v>
                </c:pt>
                <c:pt idx="600">
                  <c:v>0.19431000000000001</c:v>
                </c:pt>
                <c:pt idx="601">
                  <c:v>0.19463</c:v>
                </c:pt>
                <c:pt idx="602">
                  <c:v>0.19495000000000001</c:v>
                </c:pt>
                <c:pt idx="603">
                  <c:v>0.19528000000000001</c:v>
                </c:pt>
                <c:pt idx="604">
                  <c:v>0.1956</c:v>
                </c:pt>
                <c:pt idx="605">
                  <c:v>0.19592999999999999</c:v>
                </c:pt>
                <c:pt idx="606">
                  <c:v>0.19625000000000001</c:v>
                </c:pt>
                <c:pt idx="607">
                  <c:v>0.19658</c:v>
                </c:pt>
                <c:pt idx="608">
                  <c:v>0.19689999999999999</c:v>
                </c:pt>
                <c:pt idx="609">
                  <c:v>0.19722999999999999</c:v>
                </c:pt>
                <c:pt idx="610">
                  <c:v>0.19755</c:v>
                </c:pt>
                <c:pt idx="611">
                  <c:v>0.19788</c:v>
                </c:pt>
                <c:pt idx="612">
                  <c:v>0.19819999999999999</c:v>
                </c:pt>
                <c:pt idx="613">
                  <c:v>0.19853000000000001</c:v>
                </c:pt>
                <c:pt idx="614">
                  <c:v>0.19885</c:v>
                </c:pt>
                <c:pt idx="615">
                  <c:v>0.19918</c:v>
                </c:pt>
                <c:pt idx="616">
                  <c:v>0.19950000000000001</c:v>
                </c:pt>
                <c:pt idx="617">
                  <c:v>0.19983000000000001</c:v>
                </c:pt>
                <c:pt idx="618">
                  <c:v>0.20014999999999999</c:v>
                </c:pt>
                <c:pt idx="619">
                  <c:v>0.20047000000000001</c:v>
                </c:pt>
                <c:pt idx="620">
                  <c:v>0.20080000000000001</c:v>
                </c:pt>
                <c:pt idx="621">
                  <c:v>0.20111999999999999</c:v>
                </c:pt>
                <c:pt idx="622">
                  <c:v>0.20144999999999999</c:v>
                </c:pt>
                <c:pt idx="623">
                  <c:v>0.20177</c:v>
                </c:pt>
                <c:pt idx="624">
                  <c:v>0.2021</c:v>
                </c:pt>
                <c:pt idx="625">
                  <c:v>0.20241999999999999</c:v>
                </c:pt>
                <c:pt idx="626">
                  <c:v>0.20275000000000001</c:v>
                </c:pt>
                <c:pt idx="627">
                  <c:v>0.20307</c:v>
                </c:pt>
                <c:pt idx="628">
                  <c:v>0.2034</c:v>
                </c:pt>
                <c:pt idx="629">
                  <c:v>0.20372000000000001</c:v>
                </c:pt>
                <c:pt idx="630">
                  <c:v>0.20405000000000001</c:v>
                </c:pt>
                <c:pt idx="631">
                  <c:v>0.20437</c:v>
                </c:pt>
                <c:pt idx="632">
                  <c:v>0.20469999999999999</c:v>
                </c:pt>
                <c:pt idx="633">
                  <c:v>0.20502000000000001</c:v>
                </c:pt>
                <c:pt idx="634">
                  <c:v>0.20535</c:v>
                </c:pt>
                <c:pt idx="635">
                  <c:v>0.20566999999999999</c:v>
                </c:pt>
                <c:pt idx="636">
                  <c:v>0.20599999999999999</c:v>
                </c:pt>
                <c:pt idx="637">
                  <c:v>0.20632</c:v>
                </c:pt>
                <c:pt idx="638">
                  <c:v>0.20665</c:v>
                </c:pt>
                <c:pt idx="639">
                  <c:v>0.20696999999999999</c:v>
                </c:pt>
                <c:pt idx="640">
                  <c:v>0.20729</c:v>
                </c:pt>
                <c:pt idx="641">
                  <c:v>0.20762</c:v>
                </c:pt>
                <c:pt idx="642">
                  <c:v>0.20794000000000001</c:v>
                </c:pt>
                <c:pt idx="643">
                  <c:v>0.20827000000000001</c:v>
                </c:pt>
                <c:pt idx="644">
                  <c:v>0.20859</c:v>
                </c:pt>
                <c:pt idx="645">
                  <c:v>0.20891999999999999</c:v>
                </c:pt>
                <c:pt idx="646">
                  <c:v>0.20924000000000001</c:v>
                </c:pt>
                <c:pt idx="647">
                  <c:v>0.20957000000000001</c:v>
                </c:pt>
                <c:pt idx="648">
                  <c:v>0.20988999999999999</c:v>
                </c:pt>
                <c:pt idx="649">
                  <c:v>0.21021999999999999</c:v>
                </c:pt>
                <c:pt idx="650">
                  <c:v>0.21054</c:v>
                </c:pt>
                <c:pt idx="651">
                  <c:v>0.21087</c:v>
                </c:pt>
                <c:pt idx="652">
                  <c:v>0.21118999999999999</c:v>
                </c:pt>
                <c:pt idx="653">
                  <c:v>0.21152000000000001</c:v>
                </c:pt>
                <c:pt idx="654">
                  <c:v>0.21184</c:v>
                </c:pt>
                <c:pt idx="655">
                  <c:v>0.21217</c:v>
                </c:pt>
                <c:pt idx="656">
                  <c:v>0.21249000000000001</c:v>
                </c:pt>
                <c:pt idx="657">
                  <c:v>0.21282000000000001</c:v>
                </c:pt>
                <c:pt idx="658">
                  <c:v>0.21314</c:v>
                </c:pt>
                <c:pt idx="659">
                  <c:v>0.21346999999999999</c:v>
                </c:pt>
                <c:pt idx="660">
                  <c:v>0.21379000000000001</c:v>
                </c:pt>
                <c:pt idx="661">
                  <c:v>0.21412</c:v>
                </c:pt>
                <c:pt idx="662">
                  <c:v>0.21443999999999999</c:v>
                </c:pt>
                <c:pt idx="663">
                  <c:v>0.21476999999999999</c:v>
                </c:pt>
                <c:pt idx="664">
                  <c:v>0.21509</c:v>
                </c:pt>
                <c:pt idx="665">
                  <c:v>0.21542</c:v>
                </c:pt>
                <c:pt idx="666">
                  <c:v>0.21573999999999999</c:v>
                </c:pt>
                <c:pt idx="667">
                  <c:v>0.21607000000000001</c:v>
                </c:pt>
                <c:pt idx="668">
                  <c:v>0.21639</c:v>
                </c:pt>
                <c:pt idx="669">
                  <c:v>0.21672</c:v>
                </c:pt>
                <c:pt idx="670">
                  <c:v>0.21704000000000001</c:v>
                </c:pt>
                <c:pt idx="671">
                  <c:v>0.21737000000000001</c:v>
                </c:pt>
                <c:pt idx="672">
                  <c:v>0.21768999999999999</c:v>
                </c:pt>
                <c:pt idx="673">
                  <c:v>0.21801999999999999</c:v>
                </c:pt>
                <c:pt idx="674">
                  <c:v>0.21834000000000001</c:v>
                </c:pt>
                <c:pt idx="675">
                  <c:v>0.21867</c:v>
                </c:pt>
                <c:pt idx="676">
                  <c:v>0.21898999999999999</c:v>
                </c:pt>
                <c:pt idx="677">
                  <c:v>0.21931999999999999</c:v>
                </c:pt>
                <c:pt idx="678">
                  <c:v>0.21964</c:v>
                </c:pt>
                <c:pt idx="679">
                  <c:v>0.21997</c:v>
                </c:pt>
                <c:pt idx="680">
                  <c:v>0.22029000000000001</c:v>
                </c:pt>
                <c:pt idx="681">
                  <c:v>0.22062000000000001</c:v>
                </c:pt>
                <c:pt idx="682">
                  <c:v>0.22094</c:v>
                </c:pt>
                <c:pt idx="683">
                  <c:v>0.22126999999999999</c:v>
                </c:pt>
                <c:pt idx="684">
                  <c:v>0.22159000000000001</c:v>
                </c:pt>
                <c:pt idx="685">
                  <c:v>0.22192000000000001</c:v>
                </c:pt>
                <c:pt idx="686">
                  <c:v>0.22223999999999999</c:v>
                </c:pt>
                <c:pt idx="687">
                  <c:v>0.22256999999999999</c:v>
                </c:pt>
                <c:pt idx="688">
                  <c:v>0.22289</c:v>
                </c:pt>
                <c:pt idx="689">
                  <c:v>0.22322</c:v>
                </c:pt>
                <c:pt idx="690">
                  <c:v>0.22353999999999999</c:v>
                </c:pt>
                <c:pt idx="691">
                  <c:v>0.22387000000000001</c:v>
                </c:pt>
                <c:pt idx="692">
                  <c:v>0.22419</c:v>
                </c:pt>
                <c:pt idx="693">
                  <c:v>0.22452</c:v>
                </c:pt>
                <c:pt idx="694">
                  <c:v>0.22484000000000001</c:v>
                </c:pt>
                <c:pt idx="695">
                  <c:v>0.22517000000000001</c:v>
                </c:pt>
                <c:pt idx="696">
                  <c:v>0.22549</c:v>
                </c:pt>
                <c:pt idx="697">
                  <c:v>0.22581999999999999</c:v>
                </c:pt>
                <c:pt idx="698">
                  <c:v>0.22614000000000001</c:v>
                </c:pt>
                <c:pt idx="699">
                  <c:v>0.22647</c:v>
                </c:pt>
                <c:pt idx="700">
                  <c:v>0.22678999999999999</c:v>
                </c:pt>
                <c:pt idx="701">
                  <c:v>0.22711999999999999</c:v>
                </c:pt>
                <c:pt idx="702">
                  <c:v>0.22744</c:v>
                </c:pt>
                <c:pt idx="703">
                  <c:v>0.22777</c:v>
                </c:pt>
                <c:pt idx="704">
                  <c:v>0.22808999999999999</c:v>
                </c:pt>
                <c:pt idx="705">
                  <c:v>0.22842000000000001</c:v>
                </c:pt>
                <c:pt idx="706">
                  <c:v>0.22874</c:v>
                </c:pt>
                <c:pt idx="707">
                  <c:v>0.22907</c:v>
                </c:pt>
                <c:pt idx="708">
                  <c:v>0.22939000000000001</c:v>
                </c:pt>
                <c:pt idx="709">
                  <c:v>0.22972000000000001</c:v>
                </c:pt>
                <c:pt idx="710">
                  <c:v>0.23003999999999999</c:v>
                </c:pt>
                <c:pt idx="711">
                  <c:v>0.23036999999999999</c:v>
                </c:pt>
                <c:pt idx="712">
                  <c:v>0.23069000000000001</c:v>
                </c:pt>
                <c:pt idx="713">
                  <c:v>0.23102</c:v>
                </c:pt>
                <c:pt idx="714">
                  <c:v>0.23135</c:v>
                </c:pt>
                <c:pt idx="715">
                  <c:v>0.23166999999999999</c:v>
                </c:pt>
                <c:pt idx="716">
                  <c:v>0.23200000000000001</c:v>
                </c:pt>
                <c:pt idx="717">
                  <c:v>0.23232</c:v>
                </c:pt>
                <c:pt idx="718">
                  <c:v>0.23265</c:v>
                </c:pt>
                <c:pt idx="719">
                  <c:v>0.23297000000000001</c:v>
                </c:pt>
                <c:pt idx="720">
                  <c:v>0.23330000000000001</c:v>
                </c:pt>
                <c:pt idx="721">
                  <c:v>0.23361999999999999</c:v>
                </c:pt>
                <c:pt idx="722">
                  <c:v>0.23394999999999999</c:v>
                </c:pt>
                <c:pt idx="723">
                  <c:v>0.23427000000000001</c:v>
                </c:pt>
                <c:pt idx="724">
                  <c:v>0.2346</c:v>
                </c:pt>
                <c:pt idx="725">
                  <c:v>0.23491999999999999</c:v>
                </c:pt>
                <c:pt idx="726">
                  <c:v>0.23524999999999999</c:v>
                </c:pt>
                <c:pt idx="727">
                  <c:v>0.23557</c:v>
                </c:pt>
                <c:pt idx="728">
                  <c:v>0.2359</c:v>
                </c:pt>
                <c:pt idx="729">
                  <c:v>0.23622000000000001</c:v>
                </c:pt>
                <c:pt idx="730">
                  <c:v>0.23655000000000001</c:v>
                </c:pt>
                <c:pt idx="731">
                  <c:v>0.23687</c:v>
                </c:pt>
                <c:pt idx="732">
                  <c:v>0.23719999999999999</c:v>
                </c:pt>
                <c:pt idx="733">
                  <c:v>0.23752000000000001</c:v>
                </c:pt>
                <c:pt idx="734">
                  <c:v>0.23785000000000001</c:v>
                </c:pt>
                <c:pt idx="735">
                  <c:v>0.23816999999999999</c:v>
                </c:pt>
                <c:pt idx="736">
                  <c:v>0.23849999999999999</c:v>
                </c:pt>
                <c:pt idx="737">
                  <c:v>0.23882999999999999</c:v>
                </c:pt>
                <c:pt idx="738">
                  <c:v>0.23915</c:v>
                </c:pt>
                <c:pt idx="739">
                  <c:v>0.23948</c:v>
                </c:pt>
                <c:pt idx="740">
                  <c:v>0.23980000000000001</c:v>
                </c:pt>
                <c:pt idx="741">
                  <c:v>0.24013000000000001</c:v>
                </c:pt>
                <c:pt idx="742">
                  <c:v>0.24045</c:v>
                </c:pt>
                <c:pt idx="743">
                  <c:v>0.24077999999999999</c:v>
                </c:pt>
                <c:pt idx="744">
                  <c:v>0.24110000000000001</c:v>
                </c:pt>
                <c:pt idx="745">
                  <c:v>0.24143000000000001</c:v>
                </c:pt>
                <c:pt idx="746">
                  <c:v>0.24174999999999999</c:v>
                </c:pt>
                <c:pt idx="747">
                  <c:v>0.24207999999999999</c:v>
                </c:pt>
                <c:pt idx="748">
                  <c:v>0.2424</c:v>
                </c:pt>
                <c:pt idx="749">
                  <c:v>0.24273</c:v>
                </c:pt>
                <c:pt idx="750">
                  <c:v>0.24304999999999999</c:v>
                </c:pt>
                <c:pt idx="751">
                  <c:v>0.24338000000000001</c:v>
                </c:pt>
                <c:pt idx="752">
                  <c:v>0.2437</c:v>
                </c:pt>
                <c:pt idx="753">
                  <c:v>0.24403</c:v>
                </c:pt>
                <c:pt idx="754">
                  <c:v>0.24435999999999999</c:v>
                </c:pt>
                <c:pt idx="755">
                  <c:v>0.24468000000000001</c:v>
                </c:pt>
                <c:pt idx="756">
                  <c:v>0.24501000000000001</c:v>
                </c:pt>
                <c:pt idx="757">
                  <c:v>0.24532999999999999</c:v>
                </c:pt>
                <c:pt idx="758">
                  <c:v>0.24565999999999999</c:v>
                </c:pt>
                <c:pt idx="759">
                  <c:v>0.24598</c:v>
                </c:pt>
                <c:pt idx="760">
                  <c:v>0.24631</c:v>
                </c:pt>
                <c:pt idx="761">
                  <c:v>0.24662999999999999</c:v>
                </c:pt>
                <c:pt idx="762">
                  <c:v>0.24696000000000001</c:v>
                </c:pt>
                <c:pt idx="763">
                  <c:v>0.24728</c:v>
                </c:pt>
                <c:pt idx="764">
                  <c:v>0.24761</c:v>
                </c:pt>
                <c:pt idx="765">
                  <c:v>0.24793000000000001</c:v>
                </c:pt>
                <c:pt idx="766">
                  <c:v>0.24826000000000001</c:v>
                </c:pt>
                <c:pt idx="767">
                  <c:v>0.24859000000000001</c:v>
                </c:pt>
                <c:pt idx="768">
                  <c:v>0.24890999999999999</c:v>
                </c:pt>
                <c:pt idx="769">
                  <c:v>0.24923999999999999</c:v>
                </c:pt>
                <c:pt idx="770">
                  <c:v>0.24956</c:v>
                </c:pt>
                <c:pt idx="771">
                  <c:v>0.24989</c:v>
                </c:pt>
                <c:pt idx="772">
                  <c:v>0.25020999999999999</c:v>
                </c:pt>
                <c:pt idx="773">
                  <c:v>0.25053999999999998</c:v>
                </c:pt>
                <c:pt idx="774">
                  <c:v>0.25086000000000003</c:v>
                </c:pt>
                <c:pt idx="775">
                  <c:v>0.25119000000000002</c:v>
                </c:pt>
                <c:pt idx="776">
                  <c:v>0.25151000000000001</c:v>
                </c:pt>
                <c:pt idx="777">
                  <c:v>0.25184000000000001</c:v>
                </c:pt>
                <c:pt idx="778">
                  <c:v>0.25217000000000001</c:v>
                </c:pt>
                <c:pt idx="779">
                  <c:v>0.25248999999999999</c:v>
                </c:pt>
                <c:pt idx="780">
                  <c:v>0.25281999999999999</c:v>
                </c:pt>
                <c:pt idx="781">
                  <c:v>0.25313999999999998</c:v>
                </c:pt>
                <c:pt idx="782">
                  <c:v>0.25346999999999997</c:v>
                </c:pt>
                <c:pt idx="783">
                  <c:v>0.25379000000000002</c:v>
                </c:pt>
                <c:pt idx="784">
                  <c:v>0.25412000000000001</c:v>
                </c:pt>
                <c:pt idx="785">
                  <c:v>0.25444</c:v>
                </c:pt>
                <c:pt idx="786">
                  <c:v>0.25477</c:v>
                </c:pt>
                <c:pt idx="787">
                  <c:v>0.25508999999999998</c:v>
                </c:pt>
                <c:pt idx="788">
                  <c:v>0.25541999999999998</c:v>
                </c:pt>
                <c:pt idx="789">
                  <c:v>0.25574999999999998</c:v>
                </c:pt>
                <c:pt idx="790">
                  <c:v>0.25607000000000002</c:v>
                </c:pt>
                <c:pt idx="791">
                  <c:v>0.25640000000000002</c:v>
                </c:pt>
                <c:pt idx="792">
                  <c:v>0.25672</c:v>
                </c:pt>
                <c:pt idx="793">
                  <c:v>0.25705</c:v>
                </c:pt>
                <c:pt idx="794">
                  <c:v>0.25736999999999999</c:v>
                </c:pt>
                <c:pt idx="795">
                  <c:v>0.25769999999999998</c:v>
                </c:pt>
                <c:pt idx="796">
                  <c:v>0.25802000000000003</c:v>
                </c:pt>
                <c:pt idx="797">
                  <c:v>0.25835000000000002</c:v>
                </c:pt>
                <c:pt idx="798">
                  <c:v>0.25868000000000002</c:v>
                </c:pt>
                <c:pt idx="799">
                  <c:v>0.25900000000000001</c:v>
                </c:pt>
                <c:pt idx="800">
                  <c:v>0.25933</c:v>
                </c:pt>
                <c:pt idx="801">
                  <c:v>0.25964999999999999</c:v>
                </c:pt>
                <c:pt idx="802">
                  <c:v>0.25997999999999999</c:v>
                </c:pt>
                <c:pt idx="803">
                  <c:v>0.26029999999999998</c:v>
                </c:pt>
                <c:pt idx="804">
                  <c:v>0.26062999999999997</c:v>
                </c:pt>
                <c:pt idx="805">
                  <c:v>0.26095000000000002</c:v>
                </c:pt>
                <c:pt idx="806">
                  <c:v>0.26128000000000001</c:v>
                </c:pt>
                <c:pt idx="807">
                  <c:v>0.26161000000000001</c:v>
                </c:pt>
                <c:pt idx="808">
                  <c:v>0.26193</c:v>
                </c:pt>
                <c:pt idx="809">
                  <c:v>0.26225999999999999</c:v>
                </c:pt>
                <c:pt idx="810">
                  <c:v>0.26257999999999998</c:v>
                </c:pt>
                <c:pt idx="811">
                  <c:v>0.26290999999999998</c:v>
                </c:pt>
                <c:pt idx="812">
                  <c:v>0.26323000000000002</c:v>
                </c:pt>
                <c:pt idx="813">
                  <c:v>0.26356000000000002</c:v>
                </c:pt>
                <c:pt idx="814">
                  <c:v>0.26389000000000001</c:v>
                </c:pt>
                <c:pt idx="815">
                  <c:v>0.26421</c:v>
                </c:pt>
                <c:pt idx="816">
                  <c:v>0.26454</c:v>
                </c:pt>
                <c:pt idx="817">
                  <c:v>0.26485999999999998</c:v>
                </c:pt>
                <c:pt idx="818">
                  <c:v>0.26518999999999998</c:v>
                </c:pt>
                <c:pt idx="819">
                  <c:v>0.26551000000000002</c:v>
                </c:pt>
                <c:pt idx="820">
                  <c:v>0.26584000000000002</c:v>
                </c:pt>
                <c:pt idx="821">
                  <c:v>0.26616000000000001</c:v>
                </c:pt>
                <c:pt idx="822">
                  <c:v>0.26649</c:v>
                </c:pt>
                <c:pt idx="823">
                  <c:v>0.26682</c:v>
                </c:pt>
                <c:pt idx="824">
                  <c:v>0.26713999999999999</c:v>
                </c:pt>
                <c:pt idx="825">
                  <c:v>0.26746999999999999</c:v>
                </c:pt>
                <c:pt idx="826">
                  <c:v>0.26778999999999997</c:v>
                </c:pt>
                <c:pt idx="827">
                  <c:v>0.26812000000000002</c:v>
                </c:pt>
                <c:pt idx="828">
                  <c:v>0.26844000000000001</c:v>
                </c:pt>
                <c:pt idx="829">
                  <c:v>0.26877000000000001</c:v>
                </c:pt>
                <c:pt idx="830">
                  <c:v>0.26910000000000001</c:v>
                </c:pt>
                <c:pt idx="831">
                  <c:v>0.26941999999999999</c:v>
                </c:pt>
                <c:pt idx="832">
                  <c:v>0.26974999999999999</c:v>
                </c:pt>
                <c:pt idx="833">
                  <c:v>0.27006999999999998</c:v>
                </c:pt>
                <c:pt idx="834">
                  <c:v>0.27039999999999997</c:v>
                </c:pt>
                <c:pt idx="835">
                  <c:v>0.27072000000000002</c:v>
                </c:pt>
                <c:pt idx="836">
                  <c:v>0.27105000000000001</c:v>
                </c:pt>
                <c:pt idx="837">
                  <c:v>0.27138000000000001</c:v>
                </c:pt>
                <c:pt idx="838">
                  <c:v>0.2717</c:v>
                </c:pt>
                <c:pt idx="839">
                  <c:v>0.27202999999999999</c:v>
                </c:pt>
                <c:pt idx="840">
                  <c:v>0.27234999999999998</c:v>
                </c:pt>
                <c:pt idx="841">
                  <c:v>0.27267999999999998</c:v>
                </c:pt>
                <c:pt idx="842">
                  <c:v>0.27300000000000002</c:v>
                </c:pt>
                <c:pt idx="843">
                  <c:v>0.27333000000000002</c:v>
                </c:pt>
                <c:pt idx="844">
                  <c:v>0.27366000000000001</c:v>
                </c:pt>
                <c:pt idx="845">
                  <c:v>0.27398</c:v>
                </c:pt>
                <c:pt idx="846">
                  <c:v>0.27431</c:v>
                </c:pt>
                <c:pt idx="847">
                  <c:v>0.27462999999999999</c:v>
                </c:pt>
                <c:pt idx="848">
                  <c:v>0.27495999999999998</c:v>
                </c:pt>
                <c:pt idx="849">
                  <c:v>0.27528000000000002</c:v>
                </c:pt>
                <c:pt idx="850">
                  <c:v>0.27561000000000002</c:v>
                </c:pt>
                <c:pt idx="851">
                  <c:v>0.27594000000000002</c:v>
                </c:pt>
                <c:pt idx="852">
                  <c:v>0.27626000000000001</c:v>
                </c:pt>
                <c:pt idx="853">
                  <c:v>0.27659</c:v>
                </c:pt>
                <c:pt idx="854">
                  <c:v>0.27690999999999999</c:v>
                </c:pt>
                <c:pt idx="855">
                  <c:v>0.27723999999999999</c:v>
                </c:pt>
                <c:pt idx="856">
                  <c:v>0.27756999999999998</c:v>
                </c:pt>
                <c:pt idx="857">
                  <c:v>0.27789000000000003</c:v>
                </c:pt>
                <c:pt idx="858">
                  <c:v>0.27822000000000002</c:v>
                </c:pt>
                <c:pt idx="859">
                  <c:v>0.27854000000000001</c:v>
                </c:pt>
                <c:pt idx="860">
                  <c:v>0.27887000000000001</c:v>
                </c:pt>
                <c:pt idx="861">
                  <c:v>0.27918999999999999</c:v>
                </c:pt>
                <c:pt idx="862">
                  <c:v>0.27951999999999999</c:v>
                </c:pt>
                <c:pt idx="863">
                  <c:v>0.27984999999999999</c:v>
                </c:pt>
                <c:pt idx="864">
                  <c:v>0.28016999999999997</c:v>
                </c:pt>
                <c:pt idx="865">
                  <c:v>0.28050000000000003</c:v>
                </c:pt>
                <c:pt idx="866">
                  <c:v>0.28082000000000001</c:v>
                </c:pt>
                <c:pt idx="867">
                  <c:v>0.28115000000000001</c:v>
                </c:pt>
                <c:pt idx="868">
                  <c:v>0.28148000000000001</c:v>
                </c:pt>
                <c:pt idx="869">
                  <c:v>0.28179999999999999</c:v>
                </c:pt>
                <c:pt idx="870">
                  <c:v>0.28212999999999999</c:v>
                </c:pt>
                <c:pt idx="871">
                  <c:v>0.28244999999999998</c:v>
                </c:pt>
                <c:pt idx="872">
                  <c:v>0.28277999999999998</c:v>
                </c:pt>
                <c:pt idx="873">
                  <c:v>0.28310999999999997</c:v>
                </c:pt>
                <c:pt idx="874">
                  <c:v>0.28343000000000002</c:v>
                </c:pt>
                <c:pt idx="875">
                  <c:v>0.28376000000000001</c:v>
                </c:pt>
                <c:pt idx="876">
                  <c:v>0.28408</c:v>
                </c:pt>
                <c:pt idx="877">
                  <c:v>0.28441</c:v>
                </c:pt>
                <c:pt idx="878">
                  <c:v>0.28472999999999998</c:v>
                </c:pt>
                <c:pt idx="879">
                  <c:v>0.28505999999999998</c:v>
                </c:pt>
                <c:pt idx="880">
                  <c:v>0.28538999999999998</c:v>
                </c:pt>
                <c:pt idx="881">
                  <c:v>0.28571000000000002</c:v>
                </c:pt>
                <c:pt idx="882">
                  <c:v>0.28604000000000002</c:v>
                </c:pt>
                <c:pt idx="883">
                  <c:v>0.28636</c:v>
                </c:pt>
                <c:pt idx="884">
                  <c:v>0.28669</c:v>
                </c:pt>
                <c:pt idx="885">
                  <c:v>0.28702</c:v>
                </c:pt>
                <c:pt idx="886">
                  <c:v>0.28733999999999998</c:v>
                </c:pt>
                <c:pt idx="887">
                  <c:v>0.28766999999999998</c:v>
                </c:pt>
                <c:pt idx="888">
                  <c:v>0.28799000000000002</c:v>
                </c:pt>
                <c:pt idx="889">
                  <c:v>0.28832000000000002</c:v>
                </c:pt>
                <c:pt idx="890">
                  <c:v>0.28865000000000002</c:v>
                </c:pt>
                <c:pt idx="891">
                  <c:v>0.28897</c:v>
                </c:pt>
                <c:pt idx="892">
                  <c:v>0.2893</c:v>
                </c:pt>
                <c:pt idx="893">
                  <c:v>0.28961999999999999</c:v>
                </c:pt>
                <c:pt idx="894">
                  <c:v>0.28994999999999999</c:v>
                </c:pt>
                <c:pt idx="895">
                  <c:v>0.29027999999999998</c:v>
                </c:pt>
                <c:pt idx="896">
                  <c:v>0.29060000000000002</c:v>
                </c:pt>
                <c:pt idx="897">
                  <c:v>0.29093000000000002</c:v>
                </c:pt>
                <c:pt idx="898">
                  <c:v>0.29125000000000001</c:v>
                </c:pt>
                <c:pt idx="899">
                  <c:v>0.29158000000000001</c:v>
                </c:pt>
                <c:pt idx="900">
                  <c:v>0.29191</c:v>
                </c:pt>
                <c:pt idx="901">
                  <c:v>0.29222999999999999</c:v>
                </c:pt>
                <c:pt idx="902">
                  <c:v>0.29255999999999999</c:v>
                </c:pt>
                <c:pt idx="903">
                  <c:v>0.29287999999999997</c:v>
                </c:pt>
                <c:pt idx="904">
                  <c:v>0.29321000000000003</c:v>
                </c:pt>
                <c:pt idx="905">
                  <c:v>0.29354000000000002</c:v>
                </c:pt>
                <c:pt idx="906">
                  <c:v>0.29386000000000001</c:v>
                </c:pt>
                <c:pt idx="907">
                  <c:v>0.29419000000000001</c:v>
                </c:pt>
                <c:pt idx="908">
                  <c:v>0.29450999999999999</c:v>
                </c:pt>
                <c:pt idx="909">
                  <c:v>0.29483999999999999</c:v>
                </c:pt>
                <c:pt idx="910">
                  <c:v>0.29516999999999999</c:v>
                </c:pt>
                <c:pt idx="911">
                  <c:v>0.29548999999999997</c:v>
                </c:pt>
                <c:pt idx="912">
                  <c:v>0.29582000000000003</c:v>
                </c:pt>
                <c:pt idx="913">
                  <c:v>0.29614000000000001</c:v>
                </c:pt>
                <c:pt idx="914">
                  <c:v>0.29647000000000001</c:v>
                </c:pt>
                <c:pt idx="915">
                  <c:v>0.29680000000000001</c:v>
                </c:pt>
                <c:pt idx="916">
                  <c:v>0.29712</c:v>
                </c:pt>
                <c:pt idx="917">
                  <c:v>0.29744999999999999</c:v>
                </c:pt>
                <c:pt idx="918">
                  <c:v>0.29777999999999999</c:v>
                </c:pt>
                <c:pt idx="919">
                  <c:v>0.29809999999999998</c:v>
                </c:pt>
                <c:pt idx="920">
                  <c:v>0.29842999999999997</c:v>
                </c:pt>
                <c:pt idx="921">
                  <c:v>0.29875000000000002</c:v>
                </c:pt>
                <c:pt idx="922">
                  <c:v>0.29908000000000001</c:v>
                </c:pt>
                <c:pt idx="923">
                  <c:v>0.29941000000000001</c:v>
                </c:pt>
                <c:pt idx="924">
                  <c:v>0.29973</c:v>
                </c:pt>
                <c:pt idx="925">
                  <c:v>0.30952000000000002</c:v>
                </c:pt>
                <c:pt idx="926">
                  <c:v>0.31930999999999998</c:v>
                </c:pt>
                <c:pt idx="927">
                  <c:v>0.3291</c:v>
                </c:pt>
                <c:pt idx="928">
                  <c:v>0.33889999999999998</c:v>
                </c:pt>
                <c:pt idx="929">
                  <c:v>0.34870000000000001</c:v>
                </c:pt>
                <c:pt idx="930">
                  <c:v>0.35851</c:v>
                </c:pt>
                <c:pt idx="931">
                  <c:v>0.36831999999999998</c:v>
                </c:pt>
                <c:pt idx="932">
                  <c:v>0.37813999999999998</c:v>
                </c:pt>
                <c:pt idx="933">
                  <c:v>0.38796000000000003</c:v>
                </c:pt>
                <c:pt idx="934">
                  <c:v>0.39778000000000002</c:v>
                </c:pt>
                <c:pt idx="935">
                  <c:v>0.40760999999999997</c:v>
                </c:pt>
                <c:pt idx="936">
                  <c:v>0.41743999999999998</c:v>
                </c:pt>
                <c:pt idx="937">
                  <c:v>0.42727999999999999</c:v>
                </c:pt>
                <c:pt idx="938">
                  <c:v>0.43712000000000001</c:v>
                </c:pt>
                <c:pt idx="939">
                  <c:v>0.44696000000000002</c:v>
                </c:pt>
                <c:pt idx="940">
                  <c:v>0.45680999999999999</c:v>
                </c:pt>
                <c:pt idx="941">
                  <c:v>0.46666999999999997</c:v>
                </c:pt>
                <c:pt idx="942">
                  <c:v>0.47652</c:v>
                </c:pt>
                <c:pt idx="943">
                  <c:v>0.48638999999999999</c:v>
                </c:pt>
                <c:pt idx="944">
                  <c:v>0.49625000000000002</c:v>
                </c:pt>
                <c:pt idx="945">
                  <c:v>0.50612000000000001</c:v>
                </c:pt>
                <c:pt idx="946">
                  <c:v>0.51600000000000001</c:v>
                </c:pt>
                <c:pt idx="947">
                  <c:v>0.52588000000000001</c:v>
                </c:pt>
                <c:pt idx="948">
                  <c:v>0.53576000000000001</c:v>
                </c:pt>
                <c:pt idx="949">
                  <c:v>0.54564999999999997</c:v>
                </c:pt>
                <c:pt idx="950">
                  <c:v>0.55554000000000003</c:v>
                </c:pt>
                <c:pt idx="951">
                  <c:v>0.56544000000000005</c:v>
                </c:pt>
                <c:pt idx="952">
                  <c:v>0.57533999999999996</c:v>
                </c:pt>
                <c:pt idx="953">
                  <c:v>0.58523999999999998</c:v>
                </c:pt>
                <c:pt idx="954">
                  <c:v>0.59514999999999996</c:v>
                </c:pt>
                <c:pt idx="955">
                  <c:v>0.60506000000000004</c:v>
                </c:pt>
                <c:pt idx="956">
                  <c:v>0.61497999999999997</c:v>
                </c:pt>
                <c:pt idx="957">
                  <c:v>0.62490000000000001</c:v>
                </c:pt>
                <c:pt idx="958">
                  <c:v>0.63483000000000001</c:v>
                </c:pt>
                <c:pt idx="959">
                  <c:v>0.64476</c:v>
                </c:pt>
                <c:pt idx="960">
                  <c:v>0.65469999999999995</c:v>
                </c:pt>
                <c:pt idx="961">
                  <c:v>0.66464000000000001</c:v>
                </c:pt>
                <c:pt idx="962">
                  <c:v>0.67457999999999996</c:v>
                </c:pt>
                <c:pt idx="963">
                  <c:v>0.68452999999999997</c:v>
                </c:pt>
                <c:pt idx="964">
                  <c:v>0.69447999999999999</c:v>
                </c:pt>
                <c:pt idx="965">
                  <c:v>0.70443999999999996</c:v>
                </c:pt>
                <c:pt idx="966">
                  <c:v>0.71440000000000003</c:v>
                </c:pt>
                <c:pt idx="967">
                  <c:v>0.72436999999999996</c:v>
                </c:pt>
                <c:pt idx="968">
                  <c:v>0.73433999999999999</c:v>
                </c:pt>
                <c:pt idx="969">
                  <c:v>0.74431000000000003</c:v>
                </c:pt>
                <c:pt idx="970">
                  <c:v>0.75429000000000002</c:v>
                </c:pt>
                <c:pt idx="971">
                  <c:v>0.76427</c:v>
                </c:pt>
                <c:pt idx="972">
                  <c:v>0.77425999999999995</c:v>
                </c:pt>
                <c:pt idx="973">
                  <c:v>0.78425</c:v>
                </c:pt>
                <c:pt idx="974">
                  <c:v>0.79425000000000001</c:v>
                </c:pt>
                <c:pt idx="975">
                  <c:v>0.80425000000000002</c:v>
                </c:pt>
                <c:pt idx="976">
                  <c:v>0.81425999999999998</c:v>
                </c:pt>
                <c:pt idx="977">
                  <c:v>0.82426999999999995</c:v>
                </c:pt>
                <c:pt idx="978">
                  <c:v>0.83428000000000002</c:v>
                </c:pt>
                <c:pt idx="979">
                  <c:v>0.84430000000000005</c:v>
                </c:pt>
                <c:pt idx="980">
                  <c:v>0.85433000000000003</c:v>
                </c:pt>
                <c:pt idx="981">
                  <c:v>0.86434999999999995</c:v>
                </c:pt>
                <c:pt idx="982">
                  <c:v>0.87439</c:v>
                </c:pt>
                <c:pt idx="983">
                  <c:v>0.88441999999999998</c:v>
                </c:pt>
                <c:pt idx="984">
                  <c:v>0.89446999999999999</c:v>
                </c:pt>
                <c:pt idx="985">
                  <c:v>0.90451000000000004</c:v>
                </c:pt>
                <c:pt idx="986">
                  <c:v>0.91456000000000004</c:v>
                </c:pt>
                <c:pt idx="987">
                  <c:v>0.92462</c:v>
                </c:pt>
                <c:pt idx="988">
                  <c:v>0.93467999999999996</c:v>
                </c:pt>
                <c:pt idx="989">
                  <c:v>0.94474000000000002</c:v>
                </c:pt>
                <c:pt idx="990">
                  <c:v>0.95481000000000005</c:v>
                </c:pt>
                <c:pt idx="991">
                  <c:v>0.96487999999999996</c:v>
                </c:pt>
                <c:pt idx="992">
                  <c:v>0.97496000000000005</c:v>
                </c:pt>
                <c:pt idx="993">
                  <c:v>0.98504000000000003</c:v>
                </c:pt>
                <c:pt idx="994">
                  <c:v>0.99512999999999996</c:v>
                </c:pt>
                <c:pt idx="995">
                  <c:v>1.00522</c:v>
                </c:pt>
                <c:pt idx="996">
                  <c:v>1.0153099999999999</c:v>
                </c:pt>
                <c:pt idx="997">
                  <c:v>1.02542</c:v>
                </c:pt>
                <c:pt idx="998">
                  <c:v>1.03552</c:v>
                </c:pt>
                <c:pt idx="999">
                  <c:v>1.0456300000000001</c:v>
                </c:pt>
                <c:pt idx="1000">
                  <c:v>1.0557399999999999</c:v>
                </c:pt>
                <c:pt idx="1001">
                  <c:v>1.06586</c:v>
                </c:pt>
                <c:pt idx="1002">
                  <c:v>1.0759799999999999</c:v>
                </c:pt>
                <c:pt idx="1003">
                  <c:v>1.0861099999999999</c:v>
                </c:pt>
                <c:pt idx="1004">
                  <c:v>1.0962400000000001</c:v>
                </c:pt>
                <c:pt idx="1005">
                  <c:v>1.1063799999999999</c:v>
                </c:pt>
                <c:pt idx="1006">
                  <c:v>1.11652</c:v>
                </c:pt>
                <c:pt idx="1007">
                  <c:v>1.1266700000000001</c:v>
                </c:pt>
                <c:pt idx="1008">
                  <c:v>1.1368199999999999</c:v>
                </c:pt>
                <c:pt idx="1009">
                  <c:v>1.14697</c:v>
                </c:pt>
                <c:pt idx="1010">
                  <c:v>1.15713</c:v>
                </c:pt>
                <c:pt idx="1011">
                  <c:v>1.1673</c:v>
                </c:pt>
                <c:pt idx="1012">
                  <c:v>1.17747</c:v>
                </c:pt>
                <c:pt idx="1013">
                  <c:v>1.18764</c:v>
                </c:pt>
                <c:pt idx="1014">
                  <c:v>1.1978200000000001</c:v>
                </c:pt>
                <c:pt idx="1015">
                  <c:v>1.208</c:v>
                </c:pt>
                <c:pt idx="1016">
                  <c:v>1.2181900000000001</c:v>
                </c:pt>
                <c:pt idx="1017">
                  <c:v>1.22838</c:v>
                </c:pt>
                <c:pt idx="1018">
                  <c:v>1.23858</c:v>
                </c:pt>
                <c:pt idx="1019">
                  <c:v>1.24878</c:v>
                </c:pt>
                <c:pt idx="1020">
                  <c:v>1.25898</c:v>
                </c:pt>
                <c:pt idx="1021">
                  <c:v>1.26919</c:v>
                </c:pt>
                <c:pt idx="1022">
                  <c:v>1.2794099999999999</c:v>
                </c:pt>
                <c:pt idx="1023">
                  <c:v>1.2896300000000001</c:v>
                </c:pt>
                <c:pt idx="1024">
                  <c:v>1.2998499999999999</c:v>
                </c:pt>
                <c:pt idx="1025">
                  <c:v>1.3100799999999999</c:v>
                </c:pt>
                <c:pt idx="1026">
                  <c:v>1.3203100000000001</c:v>
                </c:pt>
                <c:pt idx="1027">
                  <c:v>1.3305499999999999</c:v>
                </c:pt>
                <c:pt idx="1028">
                  <c:v>1.3407899999999999</c:v>
                </c:pt>
                <c:pt idx="1029">
                  <c:v>1.35104</c:v>
                </c:pt>
                <c:pt idx="1030">
                  <c:v>1.3612899999999999</c:v>
                </c:pt>
                <c:pt idx="1031">
                  <c:v>1.37155</c:v>
                </c:pt>
                <c:pt idx="1032">
                  <c:v>1.38181</c:v>
                </c:pt>
                <c:pt idx="1033">
                  <c:v>1.39208</c:v>
                </c:pt>
                <c:pt idx="1034">
                  <c:v>1.40235</c:v>
                </c:pt>
                <c:pt idx="1035">
                  <c:v>1.4126300000000001</c:v>
                </c:pt>
                <c:pt idx="1036">
                  <c:v>1.4229099999999999</c:v>
                </c:pt>
                <c:pt idx="1037">
                  <c:v>1.43319</c:v>
                </c:pt>
                <c:pt idx="1038">
                  <c:v>1.4434800000000001</c:v>
                </c:pt>
                <c:pt idx="1039">
                  <c:v>1.45377</c:v>
                </c:pt>
                <c:pt idx="1040">
                  <c:v>1.46407</c:v>
                </c:pt>
                <c:pt idx="1041">
                  <c:v>1.47438</c:v>
                </c:pt>
                <c:pt idx="1042">
                  <c:v>1.4846900000000001</c:v>
                </c:pt>
                <c:pt idx="1043">
                  <c:v>1.4950000000000001</c:v>
                </c:pt>
                <c:pt idx="1044">
                  <c:v>1.50532</c:v>
                </c:pt>
                <c:pt idx="1045">
                  <c:v>1.5156400000000001</c:v>
                </c:pt>
                <c:pt idx="1046">
                  <c:v>1.52597</c:v>
                </c:pt>
                <c:pt idx="1047">
                  <c:v>1.5363</c:v>
                </c:pt>
                <c:pt idx="1048">
                  <c:v>1.5466299999999999</c:v>
                </c:pt>
                <c:pt idx="1049">
                  <c:v>1.55698</c:v>
                </c:pt>
                <c:pt idx="1050">
                  <c:v>1.56732</c:v>
                </c:pt>
                <c:pt idx="1051">
                  <c:v>1.5776699999999999</c:v>
                </c:pt>
                <c:pt idx="1052">
                  <c:v>1.5880300000000001</c:v>
                </c:pt>
                <c:pt idx="1053">
                  <c:v>1.59839</c:v>
                </c:pt>
                <c:pt idx="1054">
                  <c:v>1.6087499999999999</c:v>
                </c:pt>
                <c:pt idx="1055">
                  <c:v>1.6191199999999999</c:v>
                </c:pt>
                <c:pt idx="1056">
                  <c:v>1.6294999999999999</c:v>
                </c:pt>
                <c:pt idx="1057">
                  <c:v>1.63988</c:v>
                </c:pt>
                <c:pt idx="1058">
                  <c:v>1.6502600000000001</c:v>
                </c:pt>
                <c:pt idx="1059">
                  <c:v>1.66065</c:v>
                </c:pt>
                <c:pt idx="1060">
                  <c:v>1.6710400000000001</c:v>
                </c:pt>
                <c:pt idx="1061">
                  <c:v>1.68144</c:v>
                </c:pt>
                <c:pt idx="1062">
                  <c:v>1.69184</c:v>
                </c:pt>
                <c:pt idx="1063">
                  <c:v>1.70225</c:v>
                </c:pt>
                <c:pt idx="1064">
                  <c:v>1.7126600000000001</c:v>
                </c:pt>
                <c:pt idx="1065">
                  <c:v>1.7230799999999999</c:v>
                </c:pt>
                <c:pt idx="1066">
                  <c:v>1.7335</c:v>
                </c:pt>
                <c:pt idx="1067">
                  <c:v>1.74393</c:v>
                </c:pt>
                <c:pt idx="1068">
                  <c:v>1.7543599999999999</c:v>
                </c:pt>
                <c:pt idx="1069">
                  <c:v>1.7647900000000001</c:v>
                </c:pt>
                <c:pt idx="1070">
                  <c:v>1.7752300000000001</c:v>
                </c:pt>
                <c:pt idx="1071">
                  <c:v>1.7856799999999999</c:v>
                </c:pt>
                <c:pt idx="1072">
                  <c:v>1.79613</c:v>
                </c:pt>
                <c:pt idx="1073">
                  <c:v>1.8065899999999999</c:v>
                </c:pt>
                <c:pt idx="1074">
                  <c:v>1.8170500000000001</c:v>
                </c:pt>
                <c:pt idx="1075">
                  <c:v>1.82751</c:v>
                </c:pt>
                <c:pt idx="1076">
                  <c:v>1.8379799999999999</c:v>
                </c:pt>
                <c:pt idx="1077">
                  <c:v>1.8484499999999999</c:v>
                </c:pt>
                <c:pt idx="1078">
                  <c:v>1.85893</c:v>
                </c:pt>
                <c:pt idx="1079">
                  <c:v>1.8694200000000001</c:v>
                </c:pt>
                <c:pt idx="1080">
                  <c:v>1.8798999999999999</c:v>
                </c:pt>
                <c:pt idx="1081">
                  <c:v>1.8904000000000001</c:v>
                </c:pt>
                <c:pt idx="1082">
                  <c:v>1.9009</c:v>
                </c:pt>
                <c:pt idx="1083">
                  <c:v>1.9114</c:v>
                </c:pt>
                <c:pt idx="1084">
                  <c:v>1.92191</c:v>
                </c:pt>
                <c:pt idx="1085">
                  <c:v>1.93242</c:v>
                </c:pt>
                <c:pt idx="1086">
                  <c:v>1.94293</c:v>
                </c:pt>
                <c:pt idx="1087">
                  <c:v>1.95346</c:v>
                </c:pt>
                <c:pt idx="1088">
                  <c:v>1.9639800000000001</c:v>
                </c:pt>
                <c:pt idx="1089">
                  <c:v>1.97451</c:v>
                </c:pt>
                <c:pt idx="1090">
                  <c:v>1.98505</c:v>
                </c:pt>
                <c:pt idx="1091">
                  <c:v>1.99559</c:v>
                </c:pt>
                <c:pt idx="1092">
                  <c:v>2.0061399999999998</c:v>
                </c:pt>
                <c:pt idx="1093">
                  <c:v>2.0166900000000001</c:v>
                </c:pt>
                <c:pt idx="1094">
                  <c:v>2.0272399999999999</c:v>
                </c:pt>
                <c:pt idx="1095">
                  <c:v>2.0377999999999998</c:v>
                </c:pt>
                <c:pt idx="1096">
                  <c:v>2.0483699999999998</c:v>
                </c:pt>
                <c:pt idx="1097">
                  <c:v>2.0589400000000002</c:v>
                </c:pt>
                <c:pt idx="1098">
                  <c:v>2.0695100000000002</c:v>
                </c:pt>
                <c:pt idx="1099">
                  <c:v>2.0800900000000002</c:v>
                </c:pt>
                <c:pt idx="1100">
                  <c:v>2.0906799999999999</c:v>
                </c:pt>
                <c:pt idx="1101">
                  <c:v>2.10127</c:v>
                </c:pt>
                <c:pt idx="1102">
                  <c:v>2.1118600000000001</c:v>
                </c:pt>
                <c:pt idx="1103">
                  <c:v>2.1224599999999998</c:v>
                </c:pt>
                <c:pt idx="1104">
                  <c:v>2.13306</c:v>
                </c:pt>
                <c:pt idx="1105">
                  <c:v>2.1436700000000002</c:v>
                </c:pt>
                <c:pt idx="1106">
                  <c:v>2.15428</c:v>
                </c:pt>
                <c:pt idx="1107">
                  <c:v>2.1648999999999998</c:v>
                </c:pt>
                <c:pt idx="1108">
                  <c:v>2.1755200000000001</c:v>
                </c:pt>
                <c:pt idx="1109">
                  <c:v>2.18615</c:v>
                </c:pt>
                <c:pt idx="1110">
                  <c:v>2.19678</c:v>
                </c:pt>
                <c:pt idx="1111">
                  <c:v>2.2074199999999999</c:v>
                </c:pt>
                <c:pt idx="1112">
                  <c:v>2.2180599999999999</c:v>
                </c:pt>
                <c:pt idx="1113">
                  <c:v>2.22871</c:v>
                </c:pt>
                <c:pt idx="1114">
                  <c:v>2.23936</c:v>
                </c:pt>
                <c:pt idx="1115">
                  <c:v>2.2500100000000001</c:v>
                </c:pt>
                <c:pt idx="1116">
                  <c:v>2.2606700000000002</c:v>
                </c:pt>
                <c:pt idx="1117">
                  <c:v>2.2713399999999999</c:v>
                </c:pt>
                <c:pt idx="1118">
                  <c:v>2.2820100000000001</c:v>
                </c:pt>
                <c:pt idx="1119">
                  <c:v>2.2926899999999999</c:v>
                </c:pt>
                <c:pt idx="1120">
                  <c:v>2.3033700000000001</c:v>
                </c:pt>
                <c:pt idx="1121">
                  <c:v>2.3140499999999999</c:v>
                </c:pt>
                <c:pt idx="1122">
                  <c:v>2.3247399999999998</c:v>
                </c:pt>
                <c:pt idx="1123">
                  <c:v>2.3354400000000002</c:v>
                </c:pt>
                <c:pt idx="1124">
                  <c:v>2.34613</c:v>
                </c:pt>
                <c:pt idx="1125">
                  <c:v>2.35684</c:v>
                </c:pt>
                <c:pt idx="1126">
                  <c:v>2.36755</c:v>
                </c:pt>
                <c:pt idx="1127">
                  <c:v>2.37826</c:v>
                </c:pt>
                <c:pt idx="1128">
                  <c:v>2.3889800000000001</c:v>
                </c:pt>
                <c:pt idx="1129">
                  <c:v>2.3997000000000002</c:v>
                </c:pt>
                <c:pt idx="1130">
                  <c:v>2.4104299999999999</c:v>
                </c:pt>
                <c:pt idx="1131">
                  <c:v>2.42116</c:v>
                </c:pt>
                <c:pt idx="1132">
                  <c:v>2.4319000000000002</c:v>
                </c:pt>
                <c:pt idx="1133">
                  <c:v>2.4426399999999999</c:v>
                </c:pt>
                <c:pt idx="1134">
                  <c:v>2.4533900000000002</c:v>
                </c:pt>
                <c:pt idx="1135">
                  <c:v>2.46414</c:v>
                </c:pt>
                <c:pt idx="1136">
                  <c:v>2.4748999999999999</c:v>
                </c:pt>
                <c:pt idx="1137">
                  <c:v>2.4856600000000002</c:v>
                </c:pt>
                <c:pt idx="1138">
                  <c:v>2.4964300000000001</c:v>
                </c:pt>
                <c:pt idx="1139">
                  <c:v>2.5072000000000001</c:v>
                </c:pt>
                <c:pt idx="1140">
                  <c:v>2.5179800000000001</c:v>
                </c:pt>
                <c:pt idx="1141">
                  <c:v>2.5287600000000001</c:v>
                </c:pt>
                <c:pt idx="1142">
                  <c:v>2.5395400000000001</c:v>
                </c:pt>
                <c:pt idx="1143">
                  <c:v>2.5503399999999998</c:v>
                </c:pt>
                <c:pt idx="1144">
                  <c:v>2.5611299999999999</c:v>
                </c:pt>
                <c:pt idx="1145">
                  <c:v>2.57193</c:v>
                </c:pt>
                <c:pt idx="1146">
                  <c:v>2.5827399999999998</c:v>
                </c:pt>
                <c:pt idx="1147">
                  <c:v>2.59355</c:v>
                </c:pt>
                <c:pt idx="1148">
                  <c:v>2.6043599999999998</c:v>
                </c:pt>
                <c:pt idx="1149">
                  <c:v>2.6151800000000001</c:v>
                </c:pt>
                <c:pt idx="1150">
                  <c:v>2.62601</c:v>
                </c:pt>
                <c:pt idx="1151">
                  <c:v>2.6368299999999998</c:v>
                </c:pt>
                <c:pt idx="1152">
                  <c:v>2.6476700000000002</c:v>
                </c:pt>
                <c:pt idx="1153">
                  <c:v>2.6585100000000002</c:v>
                </c:pt>
                <c:pt idx="1154">
                  <c:v>2.6693500000000001</c:v>
                </c:pt>
                <c:pt idx="1155">
                  <c:v>2.6802000000000001</c:v>
                </c:pt>
                <c:pt idx="1156">
                  <c:v>2.6910500000000002</c:v>
                </c:pt>
                <c:pt idx="1157">
                  <c:v>2.7019099999999998</c:v>
                </c:pt>
                <c:pt idx="1158">
                  <c:v>2.7127699999999999</c:v>
                </c:pt>
                <c:pt idx="1159">
                  <c:v>2.7236400000000001</c:v>
                </c:pt>
                <c:pt idx="1160">
                  <c:v>2.7345100000000002</c:v>
                </c:pt>
                <c:pt idx="1161">
                  <c:v>2.74539</c:v>
                </c:pt>
                <c:pt idx="1162">
                  <c:v>2.7562700000000002</c:v>
                </c:pt>
                <c:pt idx="1163">
                  <c:v>2.7671600000000001</c:v>
                </c:pt>
                <c:pt idx="1164">
                  <c:v>2.7780499999999999</c:v>
                </c:pt>
                <c:pt idx="1165">
                  <c:v>2.7889499999999998</c:v>
                </c:pt>
                <c:pt idx="1166">
                  <c:v>2.7998500000000002</c:v>
                </c:pt>
                <c:pt idx="1167">
                  <c:v>2.8107500000000001</c:v>
                </c:pt>
                <c:pt idx="1168">
                  <c:v>2.8216700000000001</c:v>
                </c:pt>
                <c:pt idx="1169">
                  <c:v>2.8325800000000001</c:v>
                </c:pt>
                <c:pt idx="1170">
                  <c:v>2.8435000000000001</c:v>
                </c:pt>
                <c:pt idx="1171">
                  <c:v>2.8544299999999998</c:v>
                </c:pt>
                <c:pt idx="1172">
                  <c:v>2.8653599999999999</c:v>
                </c:pt>
                <c:pt idx="1173">
                  <c:v>2.87629</c:v>
                </c:pt>
                <c:pt idx="1174">
                  <c:v>2.8872300000000002</c:v>
                </c:pt>
                <c:pt idx="1175">
                  <c:v>2.89818</c:v>
                </c:pt>
                <c:pt idx="1176">
                  <c:v>2.9091200000000002</c:v>
                </c:pt>
                <c:pt idx="1177">
                  <c:v>2.92008</c:v>
                </c:pt>
                <c:pt idx="1178">
                  <c:v>2.9310399999999999</c:v>
                </c:pt>
                <c:pt idx="1179">
                  <c:v>2.9420000000000002</c:v>
                </c:pt>
                <c:pt idx="1180">
                  <c:v>2.9529700000000001</c:v>
                </c:pt>
                <c:pt idx="1181">
                  <c:v>2.96394</c:v>
                </c:pt>
                <c:pt idx="1182">
                  <c:v>2.97492</c:v>
                </c:pt>
                <c:pt idx="1183">
                  <c:v>2.9859</c:v>
                </c:pt>
                <c:pt idx="1184">
                  <c:v>2.9968900000000001</c:v>
                </c:pt>
                <c:pt idx="1185">
                  <c:v>3.0078800000000001</c:v>
                </c:pt>
                <c:pt idx="1186">
                  <c:v>3.0188799999999998</c:v>
                </c:pt>
                <c:pt idx="1187">
                  <c:v>3.0298799999999999</c:v>
                </c:pt>
                <c:pt idx="1188">
                  <c:v>3.0408900000000001</c:v>
                </c:pt>
                <c:pt idx="1189">
                  <c:v>3.0518999999999998</c:v>
                </c:pt>
                <c:pt idx="1190">
                  <c:v>3.0629200000000001</c:v>
                </c:pt>
                <c:pt idx="1191">
                  <c:v>3.0739399999999999</c:v>
                </c:pt>
                <c:pt idx="1192">
                  <c:v>3.0849600000000001</c:v>
                </c:pt>
                <c:pt idx="1193">
                  <c:v>3.0960000000000001</c:v>
                </c:pt>
                <c:pt idx="1194">
                  <c:v>3.10703</c:v>
                </c:pt>
                <c:pt idx="1195">
                  <c:v>3.1180699999999999</c:v>
                </c:pt>
                <c:pt idx="1196">
                  <c:v>3.1291199999999999</c:v>
                </c:pt>
                <c:pt idx="1197">
                  <c:v>3.1401699999999999</c:v>
                </c:pt>
                <c:pt idx="1198">
                  <c:v>3.1512199999999999</c:v>
                </c:pt>
                <c:pt idx="1199">
                  <c:v>3.16228</c:v>
                </c:pt>
                <c:pt idx="1200">
                  <c:v>3.17334</c:v>
                </c:pt>
                <c:pt idx="1201">
                  <c:v>3.1844100000000002</c:v>
                </c:pt>
                <c:pt idx="1202">
                  <c:v>3.1954899999999999</c:v>
                </c:pt>
                <c:pt idx="1203">
                  <c:v>3.2065700000000001</c:v>
                </c:pt>
                <c:pt idx="1204">
                  <c:v>3.2176499999999999</c:v>
                </c:pt>
                <c:pt idx="1205">
                  <c:v>3.2287400000000002</c:v>
                </c:pt>
                <c:pt idx="1206">
                  <c:v>3.23983</c:v>
                </c:pt>
                <c:pt idx="1207">
                  <c:v>3.2509299999999999</c:v>
                </c:pt>
                <c:pt idx="1208">
                  <c:v>3.2620300000000002</c:v>
                </c:pt>
                <c:pt idx="1209">
                  <c:v>3.2731400000000002</c:v>
                </c:pt>
                <c:pt idx="1210">
                  <c:v>3.2842500000000001</c:v>
                </c:pt>
                <c:pt idx="1211">
                  <c:v>3.2953700000000001</c:v>
                </c:pt>
                <c:pt idx="1212">
                  <c:v>3.3064900000000002</c:v>
                </c:pt>
                <c:pt idx="1213">
                  <c:v>3.3176100000000002</c:v>
                </c:pt>
                <c:pt idx="1214">
                  <c:v>3.3287499999999999</c:v>
                </c:pt>
                <c:pt idx="1215">
                  <c:v>3.33988</c:v>
                </c:pt>
                <c:pt idx="1216">
                  <c:v>3.3510200000000001</c:v>
                </c:pt>
                <c:pt idx="1217">
                  <c:v>3.3621699999999999</c:v>
                </c:pt>
                <c:pt idx="1218">
                  <c:v>3.3733200000000001</c:v>
                </c:pt>
                <c:pt idx="1219">
                  <c:v>3.3844699999999999</c:v>
                </c:pt>
                <c:pt idx="1220">
                  <c:v>3.3956300000000001</c:v>
                </c:pt>
                <c:pt idx="1221">
                  <c:v>3.4068000000000001</c:v>
                </c:pt>
                <c:pt idx="1222">
                  <c:v>3.41797</c:v>
                </c:pt>
                <c:pt idx="1223">
                  <c:v>3.4291399999999999</c:v>
                </c:pt>
                <c:pt idx="1224">
                  <c:v>3.4403199999999998</c:v>
                </c:pt>
                <c:pt idx="1225">
                  <c:v>3.4514999999999998</c:v>
                </c:pt>
                <c:pt idx="1226">
                  <c:v>3.4626899999999998</c:v>
                </c:pt>
                <c:pt idx="1227">
                  <c:v>3.4738899999999999</c:v>
                </c:pt>
                <c:pt idx="1228">
                  <c:v>3.48508</c:v>
                </c:pt>
                <c:pt idx="1229">
                  <c:v>3.4962900000000001</c:v>
                </c:pt>
                <c:pt idx="1230">
                  <c:v>3.5074900000000002</c:v>
                </c:pt>
                <c:pt idx="1231">
                  <c:v>3.51871</c:v>
                </c:pt>
                <c:pt idx="1232">
                  <c:v>3.5299200000000002</c:v>
                </c:pt>
                <c:pt idx="1233">
                  <c:v>3.54114</c:v>
                </c:pt>
                <c:pt idx="1234">
                  <c:v>3.5523699999999998</c:v>
                </c:pt>
                <c:pt idx="1235">
                  <c:v>3.5636000000000001</c:v>
                </c:pt>
                <c:pt idx="1236">
                  <c:v>3.57484</c:v>
                </c:pt>
                <c:pt idx="1237">
                  <c:v>3.5860799999999999</c:v>
                </c:pt>
                <c:pt idx="1238">
                  <c:v>3.5973299999999999</c:v>
                </c:pt>
                <c:pt idx="1239">
                  <c:v>3.6085799999999999</c:v>
                </c:pt>
                <c:pt idx="1240">
                  <c:v>3.6198299999999999</c:v>
                </c:pt>
                <c:pt idx="1241">
                  <c:v>3.6310899999999999</c:v>
                </c:pt>
                <c:pt idx="1242">
                  <c:v>3.64236</c:v>
                </c:pt>
                <c:pt idx="1243">
                  <c:v>3.6536300000000002</c:v>
                </c:pt>
                <c:pt idx="1244">
                  <c:v>3.6648999999999998</c:v>
                </c:pt>
                <c:pt idx="1245">
                  <c:v>3.67618</c:v>
                </c:pt>
                <c:pt idx="1246">
                  <c:v>3.6874600000000002</c:v>
                </c:pt>
                <c:pt idx="1247">
                  <c:v>3.69875</c:v>
                </c:pt>
                <c:pt idx="1248">
                  <c:v>3.7100399999999998</c:v>
                </c:pt>
                <c:pt idx="1249">
                  <c:v>3.7213400000000001</c:v>
                </c:pt>
                <c:pt idx="1250">
                  <c:v>3.73265</c:v>
                </c:pt>
                <c:pt idx="1251">
                  <c:v>3.7439499999999999</c:v>
                </c:pt>
                <c:pt idx="1252">
                  <c:v>3.7552699999999999</c:v>
                </c:pt>
                <c:pt idx="1253">
                  <c:v>3.7665799999999998</c:v>
                </c:pt>
                <c:pt idx="1254">
                  <c:v>3.7779099999999999</c:v>
                </c:pt>
                <c:pt idx="1255">
                  <c:v>3.7892299999999999</c:v>
                </c:pt>
                <c:pt idx="1256">
                  <c:v>3.8005599999999999</c:v>
                </c:pt>
                <c:pt idx="1257">
                  <c:v>3.8119000000000001</c:v>
                </c:pt>
                <c:pt idx="1258">
                  <c:v>3.8232400000000002</c:v>
                </c:pt>
                <c:pt idx="1259">
                  <c:v>3.8345899999999999</c:v>
                </c:pt>
                <c:pt idx="1260">
                  <c:v>3.8459400000000001</c:v>
                </c:pt>
                <c:pt idx="1261">
                  <c:v>3.8572899999999999</c:v>
                </c:pt>
                <c:pt idx="1262">
                  <c:v>3.8686500000000001</c:v>
                </c:pt>
                <c:pt idx="1263">
                  <c:v>3.88002</c:v>
                </c:pt>
                <c:pt idx="1264">
                  <c:v>3.8913899999999999</c:v>
                </c:pt>
                <c:pt idx="1265">
                  <c:v>3.9027599999999998</c:v>
                </c:pt>
                <c:pt idx="1266">
                  <c:v>3.9141400000000002</c:v>
                </c:pt>
                <c:pt idx="1267">
                  <c:v>3.9255200000000001</c:v>
                </c:pt>
                <c:pt idx="1268">
                  <c:v>3.9369100000000001</c:v>
                </c:pt>
                <c:pt idx="1269">
                  <c:v>3.9483100000000002</c:v>
                </c:pt>
                <c:pt idx="1270">
                  <c:v>3.9597000000000002</c:v>
                </c:pt>
                <c:pt idx="1271">
                  <c:v>3.9711099999999999</c:v>
                </c:pt>
                <c:pt idx="1272">
                  <c:v>3.9825200000000001</c:v>
                </c:pt>
                <c:pt idx="1273">
                  <c:v>3.9939300000000002</c:v>
                </c:pt>
                <c:pt idx="1274">
                  <c:v>4.00535</c:v>
                </c:pt>
                <c:pt idx="1275">
                  <c:v>4.0167700000000002</c:v>
                </c:pt>
                <c:pt idx="1276">
                  <c:v>4.0281900000000004</c:v>
                </c:pt>
                <c:pt idx="1277">
                  <c:v>4.0396299999999998</c:v>
                </c:pt>
                <c:pt idx="1278">
                  <c:v>4.0510599999999997</c:v>
                </c:pt>
                <c:pt idx="1279">
                  <c:v>4.0625</c:v>
                </c:pt>
                <c:pt idx="1280">
                  <c:v>4.07395</c:v>
                </c:pt>
                <c:pt idx="1281">
                  <c:v>4.0853999999999999</c:v>
                </c:pt>
                <c:pt idx="1282">
                  <c:v>4.0968600000000004</c:v>
                </c:pt>
                <c:pt idx="1283">
                  <c:v>4.10832</c:v>
                </c:pt>
                <c:pt idx="1284">
                  <c:v>4.1197800000000004</c:v>
                </c:pt>
                <c:pt idx="1285">
                  <c:v>4.1312499999999996</c:v>
                </c:pt>
                <c:pt idx="1286">
                  <c:v>4.1427300000000002</c:v>
                </c:pt>
                <c:pt idx="1287">
                  <c:v>4.1542000000000003</c:v>
                </c:pt>
                <c:pt idx="1288">
                  <c:v>4.1656899999999997</c:v>
                </c:pt>
                <c:pt idx="1289">
                  <c:v>4.1771799999999999</c:v>
                </c:pt>
                <c:pt idx="1290">
                  <c:v>4.1886700000000001</c:v>
                </c:pt>
                <c:pt idx="1291">
                  <c:v>4.20017</c:v>
                </c:pt>
                <c:pt idx="1292">
                  <c:v>4.2116699999999998</c:v>
                </c:pt>
                <c:pt idx="1293">
                  <c:v>4.2231800000000002</c:v>
                </c:pt>
                <c:pt idx="1294">
                  <c:v>4.2346899999999996</c:v>
                </c:pt>
                <c:pt idx="1295">
                  <c:v>4.2462099999999996</c:v>
                </c:pt>
                <c:pt idx="1296">
                  <c:v>4.2577299999999996</c:v>
                </c:pt>
                <c:pt idx="1297">
                  <c:v>4.2692600000000001</c:v>
                </c:pt>
                <c:pt idx="1298">
                  <c:v>4.2807899999999997</c:v>
                </c:pt>
                <c:pt idx="1299">
                  <c:v>4.2923299999999998</c:v>
                </c:pt>
                <c:pt idx="1300">
                  <c:v>4.3038699999999999</c:v>
                </c:pt>
                <c:pt idx="1301">
                  <c:v>4.3154199999999996</c:v>
                </c:pt>
                <c:pt idx="1302">
                  <c:v>4.3269700000000002</c:v>
                </c:pt>
                <c:pt idx="1303">
                  <c:v>4.3385199999999999</c:v>
                </c:pt>
                <c:pt idx="1304">
                  <c:v>4.3500899999999998</c:v>
                </c:pt>
                <c:pt idx="1305">
                  <c:v>4.36165</c:v>
                </c:pt>
                <c:pt idx="1306">
                  <c:v>4.3732199999999999</c:v>
                </c:pt>
                <c:pt idx="1307">
                  <c:v>4.3848000000000003</c:v>
                </c:pt>
                <c:pt idx="1308">
                  <c:v>4.3963799999999997</c:v>
                </c:pt>
                <c:pt idx="1309">
                  <c:v>4.4079600000000001</c:v>
                </c:pt>
                <c:pt idx="1310">
                  <c:v>4.4195500000000001</c:v>
                </c:pt>
                <c:pt idx="1311">
                  <c:v>4.4311400000000001</c:v>
                </c:pt>
                <c:pt idx="1312">
                  <c:v>4.4427399999999997</c:v>
                </c:pt>
                <c:pt idx="1313">
                  <c:v>4.4543499999999998</c:v>
                </c:pt>
                <c:pt idx="1314">
                  <c:v>4.4659599999999999</c:v>
                </c:pt>
                <c:pt idx="1315">
                  <c:v>4.4775700000000001</c:v>
                </c:pt>
                <c:pt idx="1316">
                  <c:v>4.4891899999999998</c:v>
                </c:pt>
                <c:pt idx="1317">
                  <c:v>4.5008100000000004</c:v>
                </c:pt>
                <c:pt idx="1318">
                  <c:v>4.5124399999999998</c:v>
                </c:pt>
                <c:pt idx="1319">
                  <c:v>4.52407</c:v>
                </c:pt>
                <c:pt idx="1320">
                  <c:v>4.5357099999999999</c:v>
                </c:pt>
                <c:pt idx="1321">
                  <c:v>4.5473499999999998</c:v>
                </c:pt>
                <c:pt idx="1322">
                  <c:v>4.5590000000000002</c:v>
                </c:pt>
                <c:pt idx="1323">
                  <c:v>4.5706499999999997</c:v>
                </c:pt>
                <c:pt idx="1324">
                  <c:v>4.5823099999999997</c:v>
                </c:pt>
                <c:pt idx="1325">
                  <c:v>4.5939699999999997</c:v>
                </c:pt>
                <c:pt idx="1326">
                  <c:v>4.6056299999999997</c:v>
                </c:pt>
                <c:pt idx="1327">
                  <c:v>4.6173000000000002</c:v>
                </c:pt>
                <c:pt idx="1328">
                  <c:v>4.6289800000000003</c:v>
                </c:pt>
                <c:pt idx="1329">
                  <c:v>4.6406599999999996</c:v>
                </c:pt>
                <c:pt idx="1330">
                  <c:v>4.6523500000000002</c:v>
                </c:pt>
                <c:pt idx="1331">
                  <c:v>4.66404</c:v>
                </c:pt>
                <c:pt idx="1332">
                  <c:v>4.6757299999999997</c:v>
                </c:pt>
                <c:pt idx="1333">
                  <c:v>4.68743</c:v>
                </c:pt>
                <c:pt idx="1334">
                  <c:v>4.6991399999999999</c:v>
                </c:pt>
                <c:pt idx="1335">
                  <c:v>4.7108499999999998</c:v>
                </c:pt>
                <c:pt idx="1336">
                  <c:v>4.7225599999999996</c:v>
                </c:pt>
                <c:pt idx="1337">
                  <c:v>4.73428</c:v>
                </c:pt>
                <c:pt idx="1338">
                  <c:v>4.7460000000000004</c:v>
                </c:pt>
                <c:pt idx="1339">
                  <c:v>4.7577299999999996</c:v>
                </c:pt>
                <c:pt idx="1340">
                  <c:v>4.7694700000000001</c:v>
                </c:pt>
                <c:pt idx="1341">
                  <c:v>4.7812000000000001</c:v>
                </c:pt>
                <c:pt idx="1342">
                  <c:v>4.7929500000000003</c:v>
                </c:pt>
                <c:pt idx="1343">
                  <c:v>4.8047000000000004</c:v>
                </c:pt>
                <c:pt idx="1344">
                  <c:v>4.8164499999999997</c:v>
                </c:pt>
                <c:pt idx="1345">
                  <c:v>4.8282100000000003</c:v>
                </c:pt>
                <c:pt idx="1346">
                  <c:v>4.8399700000000001</c:v>
                </c:pt>
                <c:pt idx="1347">
                  <c:v>4.8517400000000004</c:v>
                </c:pt>
                <c:pt idx="1348">
                  <c:v>4.8635099999999998</c:v>
                </c:pt>
                <c:pt idx="1349">
                  <c:v>4.8752899999999997</c:v>
                </c:pt>
                <c:pt idx="1350">
                  <c:v>4.8870699999999996</c:v>
                </c:pt>
                <c:pt idx="1351">
                  <c:v>4.89886</c:v>
                </c:pt>
                <c:pt idx="1352">
                  <c:v>4.9106500000000004</c:v>
                </c:pt>
                <c:pt idx="1353">
                  <c:v>4.9224399999999999</c:v>
                </c:pt>
                <c:pt idx="1354">
                  <c:v>4.9342499999999996</c:v>
                </c:pt>
                <c:pt idx="1355">
                  <c:v>4.9460499999999996</c:v>
                </c:pt>
                <c:pt idx="1356">
                  <c:v>4.9578600000000002</c:v>
                </c:pt>
                <c:pt idx="1357">
                  <c:v>4.9696800000000003</c:v>
                </c:pt>
                <c:pt idx="1358">
                  <c:v>4.9814999999999996</c:v>
                </c:pt>
                <c:pt idx="1359">
                  <c:v>4.9933300000000003</c:v>
                </c:pt>
                <c:pt idx="1360">
                  <c:v>5.0051600000000001</c:v>
                </c:pt>
                <c:pt idx="1361">
                  <c:v>5.0169899999999998</c:v>
                </c:pt>
                <c:pt idx="1362">
                  <c:v>5.0288300000000001</c:v>
                </c:pt>
                <c:pt idx="1363">
                  <c:v>5.04068</c:v>
                </c:pt>
                <c:pt idx="1364">
                  <c:v>5.05253</c:v>
                </c:pt>
                <c:pt idx="1365">
                  <c:v>5.0643799999999999</c:v>
                </c:pt>
                <c:pt idx="1366">
                  <c:v>5.0762400000000003</c:v>
                </c:pt>
                <c:pt idx="1367">
                  <c:v>5.0881100000000004</c:v>
                </c:pt>
                <c:pt idx="1368">
                  <c:v>5.0999699999999999</c:v>
                </c:pt>
                <c:pt idx="1369">
                  <c:v>5.1118499999999996</c:v>
                </c:pt>
                <c:pt idx="1370">
                  <c:v>5.1237300000000001</c:v>
                </c:pt>
                <c:pt idx="1371">
                  <c:v>5.1356099999999998</c:v>
                </c:pt>
                <c:pt idx="1372">
                  <c:v>5.1475</c:v>
                </c:pt>
                <c:pt idx="1373">
                  <c:v>5.1593999999999998</c:v>
                </c:pt>
                <c:pt idx="1374">
                  <c:v>5.1712899999999999</c:v>
                </c:pt>
                <c:pt idx="1375">
                  <c:v>5.1832000000000003</c:v>
                </c:pt>
                <c:pt idx="1376">
                  <c:v>5.1951099999999997</c:v>
                </c:pt>
                <c:pt idx="1377">
                  <c:v>5.20702</c:v>
                </c:pt>
                <c:pt idx="1378">
                  <c:v>5.2189399999999999</c:v>
                </c:pt>
                <c:pt idx="1379">
                  <c:v>5.2308599999999998</c:v>
                </c:pt>
                <c:pt idx="1380">
                  <c:v>5.2427900000000003</c:v>
                </c:pt>
                <c:pt idx="1381">
                  <c:v>5.2547199999999998</c:v>
                </c:pt>
                <c:pt idx="1382">
                  <c:v>5.2666599999999999</c:v>
                </c:pt>
                <c:pt idx="1383">
                  <c:v>5.2786</c:v>
                </c:pt>
                <c:pt idx="1384">
                  <c:v>5.2905499999999996</c:v>
                </c:pt>
                <c:pt idx="1385">
                  <c:v>5.3025000000000002</c:v>
                </c:pt>
                <c:pt idx="1386">
                  <c:v>5.3144600000000004</c:v>
                </c:pt>
                <c:pt idx="1387">
                  <c:v>5.3264199999999997</c:v>
                </c:pt>
                <c:pt idx="1388">
                  <c:v>5.3383900000000004</c:v>
                </c:pt>
                <c:pt idx="1389">
                  <c:v>5.3503600000000002</c:v>
                </c:pt>
                <c:pt idx="1390">
                  <c:v>5.3623399999999997</c:v>
                </c:pt>
                <c:pt idx="1391">
                  <c:v>5.37432</c:v>
                </c:pt>
                <c:pt idx="1392">
                  <c:v>5.3863000000000003</c:v>
                </c:pt>
                <c:pt idx="1393">
                  <c:v>5.3982999999999999</c:v>
                </c:pt>
                <c:pt idx="1394">
                  <c:v>5.4102899999999998</c:v>
                </c:pt>
                <c:pt idx="1395">
                  <c:v>5.4222900000000003</c:v>
                </c:pt>
                <c:pt idx="1396">
                  <c:v>5.4343000000000004</c:v>
                </c:pt>
                <c:pt idx="1397">
                  <c:v>5.4463100000000004</c:v>
                </c:pt>
                <c:pt idx="1398">
                  <c:v>5.4583300000000001</c:v>
                </c:pt>
                <c:pt idx="1399">
                  <c:v>5.4703499999999998</c:v>
                </c:pt>
                <c:pt idx="1400">
                  <c:v>5.48238</c:v>
                </c:pt>
                <c:pt idx="1401">
                  <c:v>5.4944100000000002</c:v>
                </c:pt>
                <c:pt idx="1402">
                  <c:v>5.5064399999999996</c:v>
                </c:pt>
                <c:pt idx="1403">
                  <c:v>5.5184800000000003</c:v>
                </c:pt>
                <c:pt idx="1404">
                  <c:v>5.5305299999999997</c:v>
                </c:pt>
                <c:pt idx="1405">
                  <c:v>5.5425800000000001</c:v>
                </c:pt>
                <c:pt idx="1406">
                  <c:v>5.5546300000000004</c:v>
                </c:pt>
                <c:pt idx="1407">
                  <c:v>5.5667</c:v>
                </c:pt>
                <c:pt idx="1408">
                  <c:v>5.5787599999999999</c:v>
                </c:pt>
                <c:pt idx="1409">
                  <c:v>5.5908300000000004</c:v>
                </c:pt>
                <c:pt idx="1410">
                  <c:v>5.6029099999999996</c:v>
                </c:pt>
                <c:pt idx="1411">
                  <c:v>5.6149899999999997</c:v>
                </c:pt>
                <c:pt idx="1412">
                  <c:v>5.6270699999999998</c:v>
                </c:pt>
                <c:pt idx="1413">
                  <c:v>5.6391600000000004</c:v>
                </c:pt>
                <c:pt idx="1414">
                  <c:v>5.6512599999999997</c:v>
                </c:pt>
                <c:pt idx="1415">
                  <c:v>5.6633599999999999</c:v>
                </c:pt>
                <c:pt idx="1416">
                  <c:v>5.6754600000000002</c:v>
                </c:pt>
                <c:pt idx="1417">
                  <c:v>5.68757</c:v>
                </c:pt>
                <c:pt idx="1418">
                  <c:v>5.6996900000000004</c:v>
                </c:pt>
                <c:pt idx="1419">
                  <c:v>5.7118099999999998</c:v>
                </c:pt>
                <c:pt idx="1420">
                  <c:v>5.7239300000000002</c:v>
                </c:pt>
                <c:pt idx="1421">
                  <c:v>5.7360600000000002</c:v>
                </c:pt>
                <c:pt idx="1422">
                  <c:v>5.7481999999999998</c:v>
                </c:pt>
                <c:pt idx="1423">
                  <c:v>5.7603400000000002</c:v>
                </c:pt>
                <c:pt idx="1424">
                  <c:v>5.7724799999999998</c:v>
                </c:pt>
                <c:pt idx="1425">
                  <c:v>5.7846299999999999</c:v>
                </c:pt>
                <c:pt idx="1426">
                  <c:v>5.79678</c:v>
                </c:pt>
                <c:pt idx="1427">
                  <c:v>5.8089399999999998</c:v>
                </c:pt>
                <c:pt idx="1428">
                  <c:v>5.82111</c:v>
                </c:pt>
                <c:pt idx="1429">
                  <c:v>5.8332800000000002</c:v>
                </c:pt>
                <c:pt idx="1430">
                  <c:v>5.8454499999999996</c:v>
                </c:pt>
                <c:pt idx="1431">
                  <c:v>5.8576300000000003</c:v>
                </c:pt>
                <c:pt idx="1432">
                  <c:v>5.8698199999999998</c:v>
                </c:pt>
                <c:pt idx="1433">
                  <c:v>5.8820100000000002</c:v>
                </c:pt>
                <c:pt idx="1434">
                  <c:v>5.8941999999999997</c:v>
                </c:pt>
                <c:pt idx="1435">
                  <c:v>5.9063999999999997</c:v>
                </c:pt>
                <c:pt idx="1436">
                  <c:v>5.9185999999999996</c:v>
                </c:pt>
                <c:pt idx="1437">
                  <c:v>5.9308100000000001</c:v>
                </c:pt>
                <c:pt idx="1438">
                  <c:v>5.9430300000000003</c:v>
                </c:pt>
                <c:pt idx="1439">
                  <c:v>5.9552500000000004</c:v>
                </c:pt>
                <c:pt idx="1440">
                  <c:v>5.9674699999999996</c:v>
                </c:pt>
                <c:pt idx="1441">
                  <c:v>5.9797000000000002</c:v>
                </c:pt>
                <c:pt idx="1442">
                  <c:v>5.99193</c:v>
                </c:pt>
                <c:pt idx="1443">
                  <c:v>6.0041700000000002</c:v>
                </c:pt>
                <c:pt idx="1444">
                  <c:v>6.0164200000000001</c:v>
                </c:pt>
                <c:pt idx="1445">
                  <c:v>6.02867</c:v>
                </c:pt>
                <c:pt idx="1446">
                  <c:v>6.0409199999999998</c:v>
                </c:pt>
                <c:pt idx="1447">
                  <c:v>6.0531800000000002</c:v>
                </c:pt>
                <c:pt idx="1448">
                  <c:v>6.0654500000000002</c:v>
                </c:pt>
                <c:pt idx="1449">
                  <c:v>6.0777099999999997</c:v>
                </c:pt>
                <c:pt idx="1450">
                  <c:v>6.0899900000000002</c:v>
                </c:pt>
                <c:pt idx="1451">
                  <c:v>6.1022699999999999</c:v>
                </c:pt>
                <c:pt idx="1452">
                  <c:v>6.1145500000000004</c:v>
                </c:pt>
                <c:pt idx="1453">
                  <c:v>6.1268399999999996</c:v>
                </c:pt>
                <c:pt idx="1454">
                  <c:v>6.1391400000000003</c:v>
                </c:pt>
                <c:pt idx="1455">
                  <c:v>6.15144</c:v>
                </c:pt>
                <c:pt idx="1456">
                  <c:v>6.1637399999999998</c:v>
                </c:pt>
                <c:pt idx="1457">
                  <c:v>6.17605</c:v>
                </c:pt>
                <c:pt idx="1458">
                  <c:v>6.1883600000000003</c:v>
                </c:pt>
                <c:pt idx="1459">
                  <c:v>6.2006800000000002</c:v>
                </c:pt>
                <c:pt idx="1460">
                  <c:v>6.2130099999999997</c:v>
                </c:pt>
                <c:pt idx="1461">
                  <c:v>6.2253400000000001</c:v>
                </c:pt>
                <c:pt idx="1462">
                  <c:v>6.2376699999999996</c:v>
                </c:pt>
                <c:pt idx="1463">
                  <c:v>6.2500099999999996</c:v>
                </c:pt>
                <c:pt idx="1464">
                  <c:v>6.2623600000000001</c:v>
                </c:pt>
                <c:pt idx="1465">
                  <c:v>6.2747099999999998</c:v>
                </c:pt>
                <c:pt idx="1466">
                  <c:v>6.2870600000000003</c:v>
                </c:pt>
                <c:pt idx="1467">
                  <c:v>6.2994199999999996</c:v>
                </c:pt>
                <c:pt idx="1468">
                  <c:v>6.3117900000000002</c:v>
                </c:pt>
                <c:pt idx="1469">
                  <c:v>6.32416</c:v>
                </c:pt>
                <c:pt idx="1470">
                  <c:v>6.3365299999999998</c:v>
                </c:pt>
                <c:pt idx="1471">
                  <c:v>6.3489100000000001</c:v>
                </c:pt>
                <c:pt idx="1472">
                  <c:v>6.3613</c:v>
                </c:pt>
                <c:pt idx="1473">
                  <c:v>6.3736899999999999</c:v>
                </c:pt>
                <c:pt idx="1474">
                  <c:v>6.3860799999999998</c:v>
                </c:pt>
                <c:pt idx="1475">
                  <c:v>6.3984800000000002</c:v>
                </c:pt>
                <c:pt idx="1476">
                  <c:v>6.4108900000000002</c:v>
                </c:pt>
                <c:pt idx="1477">
                  <c:v>6.4233000000000002</c:v>
                </c:pt>
                <c:pt idx="1478">
                  <c:v>6.4357199999999999</c:v>
                </c:pt>
                <c:pt idx="1479">
                  <c:v>6.4481400000000004</c:v>
                </c:pt>
                <c:pt idx="1480">
                  <c:v>6.4605600000000001</c:v>
                </c:pt>
                <c:pt idx="1481">
                  <c:v>6.4729900000000002</c:v>
                </c:pt>
                <c:pt idx="1482">
                  <c:v>6.48543</c:v>
                </c:pt>
                <c:pt idx="1483">
                  <c:v>6.4978699999999998</c:v>
                </c:pt>
                <c:pt idx="1484">
                  <c:v>6.5103200000000001</c:v>
                </c:pt>
                <c:pt idx="1485">
                  <c:v>6.5227700000000004</c:v>
                </c:pt>
                <c:pt idx="1486">
                  <c:v>6.5352199999999998</c:v>
                </c:pt>
                <c:pt idx="1487">
                  <c:v>6.5476799999999997</c:v>
                </c:pt>
                <c:pt idx="1488">
                  <c:v>6.5601500000000001</c:v>
                </c:pt>
                <c:pt idx="1489">
                  <c:v>6.5726199999999997</c:v>
                </c:pt>
                <c:pt idx="1490">
                  <c:v>6.5850999999999997</c:v>
                </c:pt>
                <c:pt idx="1491">
                  <c:v>6.5975799999999998</c:v>
                </c:pt>
                <c:pt idx="1492">
                  <c:v>6.6100700000000003</c:v>
                </c:pt>
                <c:pt idx="1493">
                  <c:v>6.62256</c:v>
                </c:pt>
                <c:pt idx="1494">
                  <c:v>6.6350600000000002</c:v>
                </c:pt>
                <c:pt idx="1495">
                  <c:v>6.6475600000000004</c:v>
                </c:pt>
                <c:pt idx="1496">
                  <c:v>6.6600700000000002</c:v>
                </c:pt>
                <c:pt idx="1497">
                  <c:v>6.67258</c:v>
                </c:pt>
                <c:pt idx="1498">
                  <c:v>6.6851000000000003</c:v>
                </c:pt>
                <c:pt idx="1499">
                  <c:v>6.6976199999999997</c:v>
                </c:pt>
                <c:pt idx="1500">
                  <c:v>6.7101499999999996</c:v>
                </c:pt>
                <c:pt idx="1501">
                  <c:v>6.7226800000000004</c:v>
                </c:pt>
                <c:pt idx="1502">
                  <c:v>6.73522</c:v>
                </c:pt>
                <c:pt idx="1503">
                  <c:v>6.7477600000000004</c:v>
                </c:pt>
                <c:pt idx="1504">
                  <c:v>6.7603099999999996</c:v>
                </c:pt>
                <c:pt idx="1505">
                  <c:v>6.7728599999999997</c:v>
                </c:pt>
                <c:pt idx="1506">
                  <c:v>6.7854200000000002</c:v>
                </c:pt>
                <c:pt idx="1507">
                  <c:v>6.7979900000000004</c:v>
                </c:pt>
                <c:pt idx="1508">
                  <c:v>6.8105500000000001</c:v>
                </c:pt>
                <c:pt idx="1509">
                  <c:v>6.8231299999999999</c:v>
                </c:pt>
                <c:pt idx="1510">
                  <c:v>6.8357099999999997</c:v>
                </c:pt>
                <c:pt idx="1511">
                  <c:v>6.8482900000000004</c:v>
                </c:pt>
                <c:pt idx="1512">
                  <c:v>6.8608799999999999</c:v>
                </c:pt>
                <c:pt idx="1513">
                  <c:v>6.8734799999999998</c:v>
                </c:pt>
                <c:pt idx="1514">
                  <c:v>6.8860799999999998</c:v>
                </c:pt>
                <c:pt idx="1515">
                  <c:v>6.8986799999999997</c:v>
                </c:pt>
                <c:pt idx="1516">
                  <c:v>6.9112900000000002</c:v>
                </c:pt>
                <c:pt idx="1517">
                  <c:v>6.9239100000000002</c:v>
                </c:pt>
                <c:pt idx="1518">
                  <c:v>6.9365300000000003</c:v>
                </c:pt>
                <c:pt idx="1519">
                  <c:v>6.9491500000000004</c:v>
                </c:pt>
                <c:pt idx="1520">
                  <c:v>6.9617800000000001</c:v>
                </c:pt>
                <c:pt idx="1521">
                  <c:v>6.9744200000000003</c:v>
                </c:pt>
                <c:pt idx="1522">
                  <c:v>6.9870599999999996</c:v>
                </c:pt>
                <c:pt idx="1523">
                  <c:v>6.9996999999999998</c:v>
                </c:pt>
                <c:pt idx="1524">
                  <c:v>7.0123600000000001</c:v>
                </c:pt>
                <c:pt idx="1525">
                  <c:v>7.02501</c:v>
                </c:pt>
                <c:pt idx="1526">
                  <c:v>7.0376700000000003</c:v>
                </c:pt>
                <c:pt idx="1527">
                  <c:v>7.0503400000000003</c:v>
                </c:pt>
                <c:pt idx="1528">
                  <c:v>7.0630100000000002</c:v>
                </c:pt>
                <c:pt idx="1529">
                  <c:v>7.0756899999999998</c:v>
                </c:pt>
                <c:pt idx="1530">
                  <c:v>7.0883700000000003</c:v>
                </c:pt>
                <c:pt idx="1531">
                  <c:v>7.1010600000000004</c:v>
                </c:pt>
                <c:pt idx="1532">
                  <c:v>7.1137499999999996</c:v>
                </c:pt>
                <c:pt idx="1533">
                  <c:v>7.1264500000000002</c:v>
                </c:pt>
                <c:pt idx="1534">
                  <c:v>7.1391600000000004</c:v>
                </c:pt>
                <c:pt idx="1535">
                  <c:v>7.1518600000000001</c:v>
                </c:pt>
                <c:pt idx="1536">
                  <c:v>7.1645799999999999</c:v>
                </c:pt>
                <c:pt idx="1537">
                  <c:v>7.1772999999999998</c:v>
                </c:pt>
                <c:pt idx="1538">
                  <c:v>7.1900199999999996</c:v>
                </c:pt>
                <c:pt idx="1539">
                  <c:v>7.20275</c:v>
                </c:pt>
                <c:pt idx="1540">
                  <c:v>7.2154800000000003</c:v>
                </c:pt>
                <c:pt idx="1541">
                  <c:v>7.2282200000000003</c:v>
                </c:pt>
                <c:pt idx="1542">
                  <c:v>7.2409699999999999</c:v>
                </c:pt>
                <c:pt idx="1543">
                  <c:v>7.2537200000000004</c:v>
                </c:pt>
                <c:pt idx="1544">
                  <c:v>7.26647</c:v>
                </c:pt>
                <c:pt idx="1545">
                  <c:v>7.2792399999999997</c:v>
                </c:pt>
                <c:pt idx="1546">
                  <c:v>7.2919999999999998</c:v>
                </c:pt>
                <c:pt idx="1547">
                  <c:v>7.3047700000000004</c:v>
                </c:pt>
                <c:pt idx="1548">
                  <c:v>7.3175499999999998</c:v>
                </c:pt>
                <c:pt idx="1549">
                  <c:v>7.33033</c:v>
                </c:pt>
                <c:pt idx="1550">
                  <c:v>7.3431199999999999</c:v>
                </c:pt>
                <c:pt idx="1551">
                  <c:v>7.3559099999999997</c:v>
                </c:pt>
                <c:pt idx="1552">
                  <c:v>7.3687100000000001</c:v>
                </c:pt>
                <c:pt idx="1553">
                  <c:v>7.3815099999999996</c:v>
                </c:pt>
                <c:pt idx="1554">
                  <c:v>7.3943199999999996</c:v>
                </c:pt>
                <c:pt idx="1555">
                  <c:v>7.4071300000000004</c:v>
                </c:pt>
                <c:pt idx="1556">
                  <c:v>7.41995</c:v>
                </c:pt>
                <c:pt idx="1557">
                  <c:v>7.4327699999999997</c:v>
                </c:pt>
                <c:pt idx="1558">
                  <c:v>7.4455999999999998</c:v>
                </c:pt>
                <c:pt idx="1559">
                  <c:v>7.4584299999999999</c:v>
                </c:pt>
                <c:pt idx="1560">
                  <c:v>7.4712699999999996</c:v>
                </c:pt>
                <c:pt idx="1561">
                  <c:v>7.4841199999999999</c:v>
                </c:pt>
                <c:pt idx="1562">
                  <c:v>7.4969700000000001</c:v>
                </c:pt>
                <c:pt idx="1563">
                  <c:v>7.5098200000000004</c:v>
                </c:pt>
                <c:pt idx="1564">
                  <c:v>7.5226800000000003</c:v>
                </c:pt>
                <c:pt idx="1565">
                  <c:v>7.5355499999999997</c:v>
                </c:pt>
                <c:pt idx="1566">
                  <c:v>7.5484200000000001</c:v>
                </c:pt>
                <c:pt idx="1567">
                  <c:v>7.5613000000000001</c:v>
                </c:pt>
                <c:pt idx="1568">
                  <c:v>7.5741800000000001</c:v>
                </c:pt>
                <c:pt idx="1569">
                  <c:v>7.5870699999999998</c:v>
                </c:pt>
                <c:pt idx="1570">
                  <c:v>7.5999600000000003</c:v>
                </c:pt>
                <c:pt idx="1571">
                  <c:v>7.6128499999999999</c:v>
                </c:pt>
                <c:pt idx="1572">
                  <c:v>7.6257599999999996</c:v>
                </c:pt>
                <c:pt idx="1573">
                  <c:v>7.6386700000000003</c:v>
                </c:pt>
                <c:pt idx="1574">
                  <c:v>7.65158</c:v>
                </c:pt>
                <c:pt idx="1575">
                  <c:v>7.6645000000000003</c:v>
                </c:pt>
                <c:pt idx="1576">
                  <c:v>7.6774199999999997</c:v>
                </c:pt>
                <c:pt idx="1577">
                  <c:v>7.6903499999999996</c:v>
                </c:pt>
                <c:pt idx="1578">
                  <c:v>7.7032800000000003</c:v>
                </c:pt>
                <c:pt idx="1579">
                  <c:v>7.7162199999999999</c:v>
                </c:pt>
                <c:pt idx="1580">
                  <c:v>7.7291699999999999</c:v>
                </c:pt>
                <c:pt idx="1581">
                  <c:v>7.7421199999999999</c:v>
                </c:pt>
                <c:pt idx="1582">
                  <c:v>7.7550800000000004</c:v>
                </c:pt>
                <c:pt idx="1583">
                  <c:v>7.7680400000000001</c:v>
                </c:pt>
                <c:pt idx="1584">
                  <c:v>7.7809999999999997</c:v>
                </c:pt>
                <c:pt idx="1585">
                  <c:v>7.7939800000000004</c:v>
                </c:pt>
                <c:pt idx="1586">
                  <c:v>7.8069499999999996</c:v>
                </c:pt>
                <c:pt idx="1587">
                  <c:v>7.8199300000000003</c:v>
                </c:pt>
                <c:pt idx="1588">
                  <c:v>7.8329199999999997</c:v>
                </c:pt>
                <c:pt idx="1589">
                  <c:v>7.8459199999999996</c:v>
                </c:pt>
                <c:pt idx="1590">
                  <c:v>7.8589099999999998</c:v>
                </c:pt>
                <c:pt idx="1591">
                  <c:v>7.8719200000000003</c:v>
                </c:pt>
                <c:pt idx="1592">
                  <c:v>7.8849299999999998</c:v>
                </c:pt>
                <c:pt idx="1593">
                  <c:v>7.8979400000000002</c:v>
                </c:pt>
                <c:pt idx="1594">
                  <c:v>7.9109600000000002</c:v>
                </c:pt>
                <c:pt idx="1595">
                  <c:v>7.9239899999999999</c:v>
                </c:pt>
                <c:pt idx="1596">
                  <c:v>7.9370200000000004</c:v>
                </c:pt>
                <c:pt idx="1597">
                  <c:v>7.9500500000000001</c:v>
                </c:pt>
                <c:pt idx="1598">
                  <c:v>7.9630900000000002</c:v>
                </c:pt>
                <c:pt idx="1599">
                  <c:v>7.97614</c:v>
                </c:pt>
                <c:pt idx="1600">
                  <c:v>7.9891899999999998</c:v>
                </c:pt>
                <c:pt idx="1601">
                  <c:v>8.0022500000000001</c:v>
                </c:pt>
                <c:pt idx="1602">
                  <c:v>8.0153099999999995</c:v>
                </c:pt>
                <c:pt idx="1603">
                  <c:v>8.0283800000000003</c:v>
                </c:pt>
                <c:pt idx="1604">
                  <c:v>8.0414499999999993</c:v>
                </c:pt>
                <c:pt idx="1605">
                  <c:v>8.0545299999999997</c:v>
                </c:pt>
                <c:pt idx="1606">
                  <c:v>8.0676199999999998</c:v>
                </c:pt>
                <c:pt idx="1607">
                  <c:v>8.0807099999999998</c:v>
                </c:pt>
                <c:pt idx="1608">
                  <c:v>8.0937999999999999</c:v>
                </c:pt>
                <c:pt idx="1609">
                  <c:v>8.1068999999999996</c:v>
                </c:pt>
                <c:pt idx="1610">
                  <c:v>8.1200100000000006</c:v>
                </c:pt>
                <c:pt idx="1611">
                  <c:v>8.1331199999999999</c:v>
                </c:pt>
                <c:pt idx="1612">
                  <c:v>8.1462299999999992</c:v>
                </c:pt>
                <c:pt idx="1613">
                  <c:v>8.1593599999999995</c:v>
                </c:pt>
                <c:pt idx="1614">
                  <c:v>8.1724800000000002</c:v>
                </c:pt>
                <c:pt idx="1615">
                  <c:v>8.1856200000000001</c:v>
                </c:pt>
                <c:pt idx="1616">
                  <c:v>8.1987500000000004</c:v>
                </c:pt>
                <c:pt idx="1617">
                  <c:v>8.2119</c:v>
                </c:pt>
                <c:pt idx="1618">
                  <c:v>8.2250499999999995</c:v>
                </c:pt>
                <c:pt idx="1619">
                  <c:v>8.2382000000000009</c:v>
                </c:pt>
                <c:pt idx="1620">
                  <c:v>8.25136</c:v>
                </c:pt>
                <c:pt idx="1621">
                  <c:v>8.2645300000000006</c:v>
                </c:pt>
                <c:pt idx="1622">
                  <c:v>8.2776999999999994</c:v>
                </c:pt>
                <c:pt idx="1623">
                  <c:v>8.29087</c:v>
                </c:pt>
                <c:pt idx="1624">
                  <c:v>8.3040500000000002</c:v>
                </c:pt>
                <c:pt idx="1625">
                  <c:v>8.31724</c:v>
                </c:pt>
                <c:pt idx="1626">
                  <c:v>8.3304299999999998</c:v>
                </c:pt>
                <c:pt idx="1627">
                  <c:v>8.3436299999999992</c:v>
                </c:pt>
                <c:pt idx="1628">
                  <c:v>8.3568300000000004</c:v>
                </c:pt>
                <c:pt idx="1629">
                  <c:v>8.3700399999999995</c:v>
                </c:pt>
                <c:pt idx="1630">
                  <c:v>8.3832599999999999</c:v>
                </c:pt>
                <c:pt idx="1631">
                  <c:v>8.3964800000000004</c:v>
                </c:pt>
                <c:pt idx="1632">
                  <c:v>8.4097000000000008</c:v>
                </c:pt>
                <c:pt idx="1633">
                  <c:v>8.4229299999999991</c:v>
                </c:pt>
                <c:pt idx="1634">
                  <c:v>8.4361700000000006</c:v>
                </c:pt>
                <c:pt idx="1635">
                  <c:v>8.4494100000000003</c:v>
                </c:pt>
                <c:pt idx="1636">
                  <c:v>8.4626599999999996</c:v>
                </c:pt>
                <c:pt idx="1637">
                  <c:v>8.4759100000000007</c:v>
                </c:pt>
                <c:pt idx="1638">
                  <c:v>8.4891699999999997</c:v>
                </c:pt>
                <c:pt idx="1639">
                  <c:v>8.5024300000000004</c:v>
                </c:pt>
                <c:pt idx="1640">
                  <c:v>8.5157000000000007</c:v>
                </c:pt>
                <c:pt idx="1641">
                  <c:v>8.5289699999999993</c:v>
                </c:pt>
                <c:pt idx="1642">
                  <c:v>8.5422499999999992</c:v>
                </c:pt>
                <c:pt idx="1643">
                  <c:v>8.5555400000000006</c:v>
                </c:pt>
                <c:pt idx="1644">
                  <c:v>8.5688300000000002</c:v>
                </c:pt>
                <c:pt idx="1645">
                  <c:v>8.5821199999999997</c:v>
                </c:pt>
                <c:pt idx="1646">
                  <c:v>8.5954300000000003</c:v>
                </c:pt>
                <c:pt idx="1647">
                  <c:v>8.6087299999999995</c:v>
                </c:pt>
                <c:pt idx="1648">
                  <c:v>8.6220499999999998</c:v>
                </c:pt>
                <c:pt idx="1649">
                  <c:v>8.6353600000000004</c:v>
                </c:pt>
                <c:pt idx="1650">
                  <c:v>8.6486900000000002</c:v>
                </c:pt>
                <c:pt idx="1651">
                  <c:v>8.6620200000000001</c:v>
                </c:pt>
                <c:pt idx="1652">
                  <c:v>8.6753499999999999</c:v>
                </c:pt>
                <c:pt idx="1653">
                  <c:v>8.6886899999999994</c:v>
                </c:pt>
                <c:pt idx="1654">
                  <c:v>8.7020400000000002</c:v>
                </c:pt>
                <c:pt idx="1655">
                  <c:v>8.7153899999999993</c:v>
                </c:pt>
                <c:pt idx="1656">
                  <c:v>8.7287400000000002</c:v>
                </c:pt>
                <c:pt idx="1657">
                  <c:v>8.7421100000000003</c:v>
                </c:pt>
                <c:pt idx="1658">
                  <c:v>8.7554700000000008</c:v>
                </c:pt>
                <c:pt idx="1659">
                  <c:v>8.7688500000000005</c:v>
                </c:pt>
                <c:pt idx="1660">
                  <c:v>8.7822300000000002</c:v>
                </c:pt>
                <c:pt idx="1661">
                  <c:v>8.7956099999999999</c:v>
                </c:pt>
                <c:pt idx="1662">
                  <c:v>8.8089999999999993</c:v>
                </c:pt>
                <c:pt idx="1663">
                  <c:v>8.8224</c:v>
                </c:pt>
                <c:pt idx="1664">
                  <c:v>8.8358000000000008</c:v>
                </c:pt>
                <c:pt idx="1665">
                  <c:v>8.8491999999999997</c:v>
                </c:pt>
                <c:pt idx="1666">
                  <c:v>8.8626100000000001</c:v>
                </c:pt>
                <c:pt idx="1667">
                  <c:v>8.8760300000000001</c:v>
                </c:pt>
                <c:pt idx="1668">
                  <c:v>8.8894599999999997</c:v>
                </c:pt>
                <c:pt idx="1669">
                  <c:v>8.9028799999999997</c:v>
                </c:pt>
                <c:pt idx="1670">
                  <c:v>8.9163200000000007</c:v>
                </c:pt>
                <c:pt idx="1671">
                  <c:v>8.9297599999999999</c:v>
                </c:pt>
                <c:pt idx="1672">
                  <c:v>8.9431999999999992</c:v>
                </c:pt>
                <c:pt idx="1673">
                  <c:v>8.9566499999999998</c:v>
                </c:pt>
                <c:pt idx="1674">
                  <c:v>8.97011</c:v>
                </c:pt>
                <c:pt idx="1675">
                  <c:v>8.9835700000000003</c:v>
                </c:pt>
                <c:pt idx="1676">
                  <c:v>8.9970400000000001</c:v>
                </c:pt>
                <c:pt idx="1677">
                  <c:v>9.0000199999999992</c:v>
                </c:pt>
                <c:pt idx="1678">
                  <c:v>9.0004799999999996</c:v>
                </c:pt>
                <c:pt idx="1679">
                  <c:v>9.0009399999999999</c:v>
                </c:pt>
                <c:pt idx="1680">
                  <c:v>9.0014099999999999</c:v>
                </c:pt>
                <c:pt idx="1681">
                  <c:v>9.0018700000000003</c:v>
                </c:pt>
                <c:pt idx="1682">
                  <c:v>9.0023300000000006</c:v>
                </c:pt>
                <c:pt idx="1683">
                  <c:v>9.0028000000000006</c:v>
                </c:pt>
                <c:pt idx="1684">
                  <c:v>9.0032599999999992</c:v>
                </c:pt>
                <c:pt idx="1685">
                  <c:v>9.0037199999999995</c:v>
                </c:pt>
                <c:pt idx="1686">
                  <c:v>9.0041899999999995</c:v>
                </c:pt>
                <c:pt idx="1687">
                  <c:v>9.0046499999999998</c:v>
                </c:pt>
                <c:pt idx="1688">
                  <c:v>9.0051100000000002</c:v>
                </c:pt>
                <c:pt idx="1689">
                  <c:v>9.0055700000000005</c:v>
                </c:pt>
                <c:pt idx="1690">
                  <c:v>9.0060400000000005</c:v>
                </c:pt>
                <c:pt idx="1691">
                  <c:v>9.0065000000000008</c:v>
                </c:pt>
                <c:pt idx="1692">
                  <c:v>9.0069599999999994</c:v>
                </c:pt>
                <c:pt idx="1693">
                  <c:v>9.0074299999999994</c:v>
                </c:pt>
                <c:pt idx="1694">
                  <c:v>9.0078899999999997</c:v>
                </c:pt>
                <c:pt idx="1695">
                  <c:v>9.0083500000000001</c:v>
                </c:pt>
                <c:pt idx="1696">
                  <c:v>9.0088200000000001</c:v>
                </c:pt>
                <c:pt idx="1697">
                  <c:v>9.0092800000000004</c:v>
                </c:pt>
                <c:pt idx="1698">
                  <c:v>9.0097400000000007</c:v>
                </c:pt>
                <c:pt idx="1699">
                  <c:v>9.0101999999999993</c:v>
                </c:pt>
                <c:pt idx="1700">
                  <c:v>9.0106699999999993</c:v>
                </c:pt>
                <c:pt idx="1701">
                  <c:v>9.0111299999999996</c:v>
                </c:pt>
                <c:pt idx="1702">
                  <c:v>9.01159</c:v>
                </c:pt>
                <c:pt idx="1703">
                  <c:v>9.01206</c:v>
                </c:pt>
                <c:pt idx="1704">
                  <c:v>9.0125200000000003</c:v>
                </c:pt>
                <c:pt idx="1705">
                  <c:v>9.0129800000000007</c:v>
                </c:pt>
                <c:pt idx="1706">
                  <c:v>9.0134500000000006</c:v>
                </c:pt>
                <c:pt idx="1707">
                  <c:v>9.0139099999999992</c:v>
                </c:pt>
                <c:pt idx="1708">
                  <c:v>9.0143699999999995</c:v>
                </c:pt>
                <c:pt idx="1709">
                  <c:v>9.0148399999999995</c:v>
                </c:pt>
                <c:pt idx="1710">
                  <c:v>9.0152999999999999</c:v>
                </c:pt>
                <c:pt idx="1711">
                  <c:v>9.0157600000000002</c:v>
                </c:pt>
                <c:pt idx="1712">
                  <c:v>9.0162200000000006</c:v>
                </c:pt>
                <c:pt idx="1713">
                  <c:v>9.0166900000000005</c:v>
                </c:pt>
                <c:pt idx="1714">
                  <c:v>9.0171500000000009</c:v>
                </c:pt>
                <c:pt idx="1715">
                  <c:v>9.0176099999999995</c:v>
                </c:pt>
                <c:pt idx="1716">
                  <c:v>9.0180799999999994</c:v>
                </c:pt>
                <c:pt idx="1717">
                  <c:v>9.0185399999999998</c:v>
                </c:pt>
                <c:pt idx="1718">
                  <c:v>9.0190000000000001</c:v>
                </c:pt>
                <c:pt idx="1719">
                  <c:v>9.0194700000000001</c:v>
                </c:pt>
                <c:pt idx="1720">
                  <c:v>9.0199300000000004</c:v>
                </c:pt>
                <c:pt idx="1721">
                  <c:v>9.0203900000000008</c:v>
                </c:pt>
                <c:pt idx="1722">
                  <c:v>9.0208600000000008</c:v>
                </c:pt>
                <c:pt idx="1723">
                  <c:v>9.0213199999999993</c:v>
                </c:pt>
                <c:pt idx="1724">
                  <c:v>9.0217799999999997</c:v>
                </c:pt>
                <c:pt idx="1725">
                  <c:v>9.0222499999999997</c:v>
                </c:pt>
                <c:pt idx="1726">
                  <c:v>9.02271</c:v>
                </c:pt>
                <c:pt idx="1727">
                  <c:v>9.0231700000000004</c:v>
                </c:pt>
                <c:pt idx="1728">
                  <c:v>9.0236400000000003</c:v>
                </c:pt>
                <c:pt idx="1729">
                  <c:v>9.0241000000000007</c:v>
                </c:pt>
                <c:pt idx="1730">
                  <c:v>9.0245599999999992</c:v>
                </c:pt>
                <c:pt idx="1731">
                  <c:v>9.0250299999999992</c:v>
                </c:pt>
                <c:pt idx="1732">
                  <c:v>9.0254899999999996</c:v>
                </c:pt>
                <c:pt idx="1733">
                  <c:v>9.0259499999999999</c:v>
                </c:pt>
                <c:pt idx="1734">
                  <c:v>9.0264199999999999</c:v>
                </c:pt>
                <c:pt idx="1735">
                  <c:v>9.0268800000000002</c:v>
                </c:pt>
                <c:pt idx="1736">
                  <c:v>9.0273400000000006</c:v>
                </c:pt>
                <c:pt idx="1737">
                  <c:v>9.0278100000000006</c:v>
                </c:pt>
                <c:pt idx="1738">
                  <c:v>9.0282699999999991</c:v>
                </c:pt>
                <c:pt idx="1739">
                  <c:v>9.0287299999999995</c:v>
                </c:pt>
                <c:pt idx="1740">
                  <c:v>9.0291999999999994</c:v>
                </c:pt>
                <c:pt idx="1741">
                  <c:v>9.0296599999999998</c:v>
                </c:pt>
                <c:pt idx="1742">
                  <c:v>9.0301200000000001</c:v>
                </c:pt>
                <c:pt idx="1743">
                  <c:v>9.0305900000000001</c:v>
                </c:pt>
                <c:pt idx="1744">
                  <c:v>9.0310500000000005</c:v>
                </c:pt>
                <c:pt idx="1745">
                  <c:v>9.0315100000000008</c:v>
                </c:pt>
                <c:pt idx="1746">
                  <c:v>9.0319800000000008</c:v>
                </c:pt>
                <c:pt idx="1747">
                  <c:v>9.0324399999999994</c:v>
                </c:pt>
                <c:pt idx="1748">
                  <c:v>9.0328999999999997</c:v>
                </c:pt>
                <c:pt idx="1749">
                  <c:v>9.0333699999999997</c:v>
                </c:pt>
                <c:pt idx="1750">
                  <c:v>9.03383</c:v>
                </c:pt>
                <c:pt idx="1751">
                  <c:v>9.0342900000000004</c:v>
                </c:pt>
                <c:pt idx="1752">
                  <c:v>9.0347600000000003</c:v>
                </c:pt>
                <c:pt idx="1753">
                  <c:v>9.0352200000000007</c:v>
                </c:pt>
                <c:pt idx="1754">
                  <c:v>9.0356799999999993</c:v>
                </c:pt>
                <c:pt idx="1755">
                  <c:v>9.0361499999999992</c:v>
                </c:pt>
                <c:pt idx="1756">
                  <c:v>9.0366099999999996</c:v>
                </c:pt>
                <c:pt idx="1757">
                  <c:v>9.0370699999999999</c:v>
                </c:pt>
                <c:pt idx="1758">
                  <c:v>9.0375399999999999</c:v>
                </c:pt>
                <c:pt idx="1759">
                  <c:v>9.0380000000000003</c:v>
                </c:pt>
                <c:pt idx="1760">
                  <c:v>9.0384600000000006</c:v>
                </c:pt>
                <c:pt idx="1761">
                  <c:v>9.0389300000000006</c:v>
                </c:pt>
                <c:pt idx="1762">
                  <c:v>9.0393899999999991</c:v>
                </c:pt>
                <c:pt idx="1763">
                  <c:v>9.0398499999999995</c:v>
                </c:pt>
                <c:pt idx="1764">
                  <c:v>9.0403199999999995</c:v>
                </c:pt>
                <c:pt idx="1765">
                  <c:v>9.0407799999999998</c:v>
                </c:pt>
                <c:pt idx="1766">
                  <c:v>9.0412400000000002</c:v>
                </c:pt>
                <c:pt idx="1767">
                  <c:v>9.0417100000000001</c:v>
                </c:pt>
                <c:pt idx="1768">
                  <c:v>9.0421700000000005</c:v>
                </c:pt>
                <c:pt idx="1769">
                  <c:v>9.0426300000000008</c:v>
                </c:pt>
                <c:pt idx="1770">
                  <c:v>9.0431000000000008</c:v>
                </c:pt>
                <c:pt idx="1771">
                  <c:v>9.0435599999999994</c:v>
                </c:pt>
                <c:pt idx="1772">
                  <c:v>9.0440299999999993</c:v>
                </c:pt>
                <c:pt idx="1773">
                  <c:v>9.0444899999999997</c:v>
                </c:pt>
                <c:pt idx="1774">
                  <c:v>9.04495</c:v>
                </c:pt>
                <c:pt idx="1775">
                  <c:v>9.04542</c:v>
                </c:pt>
                <c:pt idx="1776">
                  <c:v>9.0458800000000004</c:v>
                </c:pt>
                <c:pt idx="1777">
                  <c:v>9.0463400000000007</c:v>
                </c:pt>
                <c:pt idx="1778">
                  <c:v>9.0468100000000007</c:v>
                </c:pt>
                <c:pt idx="1779">
                  <c:v>9.0472699999999993</c:v>
                </c:pt>
                <c:pt idx="1780">
                  <c:v>9.0477299999999996</c:v>
                </c:pt>
                <c:pt idx="1781">
                  <c:v>9.0481999999999996</c:v>
                </c:pt>
                <c:pt idx="1782">
                  <c:v>9.0486599999999999</c:v>
                </c:pt>
                <c:pt idx="1783">
                  <c:v>9.0491200000000003</c:v>
                </c:pt>
                <c:pt idx="1784">
                  <c:v>9.0495900000000002</c:v>
                </c:pt>
                <c:pt idx="1785">
                  <c:v>9.0500500000000006</c:v>
                </c:pt>
                <c:pt idx="1786">
                  <c:v>9.0505200000000006</c:v>
                </c:pt>
                <c:pt idx="1787">
                  <c:v>9.0509799999999991</c:v>
                </c:pt>
                <c:pt idx="1788">
                  <c:v>9.0514399999999995</c:v>
                </c:pt>
                <c:pt idx="1789">
                  <c:v>9.0519099999999995</c:v>
                </c:pt>
                <c:pt idx="1790">
                  <c:v>9.0523699999999998</c:v>
                </c:pt>
                <c:pt idx="1791">
                  <c:v>9.0528300000000002</c:v>
                </c:pt>
                <c:pt idx="1792">
                  <c:v>9.0533000000000001</c:v>
                </c:pt>
                <c:pt idx="1793">
                  <c:v>9.0537600000000005</c:v>
                </c:pt>
                <c:pt idx="1794">
                  <c:v>9.0542200000000008</c:v>
                </c:pt>
                <c:pt idx="1795">
                  <c:v>9.0546900000000008</c:v>
                </c:pt>
                <c:pt idx="1796">
                  <c:v>9.0551499999999994</c:v>
                </c:pt>
                <c:pt idx="1797">
                  <c:v>9.0556199999999993</c:v>
                </c:pt>
                <c:pt idx="1798">
                  <c:v>9.0560799999999997</c:v>
                </c:pt>
                <c:pt idx="1799">
                  <c:v>9.05654</c:v>
                </c:pt>
                <c:pt idx="1800">
                  <c:v>9.05701</c:v>
                </c:pt>
                <c:pt idx="1801">
                  <c:v>9.0574700000000004</c:v>
                </c:pt>
                <c:pt idx="1802">
                  <c:v>9.0579300000000007</c:v>
                </c:pt>
                <c:pt idx="1803">
                  <c:v>9.0584000000000007</c:v>
                </c:pt>
                <c:pt idx="1804">
                  <c:v>9.0588599999999992</c:v>
                </c:pt>
                <c:pt idx="1805">
                  <c:v>9.0593299999999992</c:v>
                </c:pt>
                <c:pt idx="1806">
                  <c:v>9.0597899999999996</c:v>
                </c:pt>
                <c:pt idx="1807">
                  <c:v>9.0602499999999999</c:v>
                </c:pt>
                <c:pt idx="1808">
                  <c:v>9.0607199999999999</c:v>
                </c:pt>
                <c:pt idx="1809">
                  <c:v>9.0611800000000002</c:v>
                </c:pt>
                <c:pt idx="1810">
                  <c:v>9.0616400000000006</c:v>
                </c:pt>
                <c:pt idx="1811">
                  <c:v>9.0621100000000006</c:v>
                </c:pt>
                <c:pt idx="1812">
                  <c:v>9.0625699999999991</c:v>
                </c:pt>
                <c:pt idx="1813">
                  <c:v>9.0630400000000009</c:v>
                </c:pt>
                <c:pt idx="1814">
                  <c:v>9.0634999999999994</c:v>
                </c:pt>
                <c:pt idx="1815">
                  <c:v>9.0639599999999998</c:v>
                </c:pt>
                <c:pt idx="1816">
                  <c:v>9.0644299999999998</c:v>
                </c:pt>
                <c:pt idx="1817">
                  <c:v>9.0648900000000001</c:v>
                </c:pt>
                <c:pt idx="1818">
                  <c:v>9.0653500000000005</c:v>
                </c:pt>
                <c:pt idx="1819">
                  <c:v>9.0658200000000004</c:v>
                </c:pt>
                <c:pt idx="1820">
                  <c:v>9.0662800000000008</c:v>
                </c:pt>
                <c:pt idx="1821">
                  <c:v>9.0667500000000008</c:v>
                </c:pt>
                <c:pt idx="1822">
                  <c:v>9.0672099999999993</c:v>
                </c:pt>
                <c:pt idx="1823">
                  <c:v>9.0676699999999997</c:v>
                </c:pt>
                <c:pt idx="1824">
                  <c:v>9.0681399999999996</c:v>
                </c:pt>
                <c:pt idx="1825">
                  <c:v>9.0686</c:v>
                </c:pt>
                <c:pt idx="1826">
                  <c:v>9.06907</c:v>
                </c:pt>
                <c:pt idx="1827">
                  <c:v>9.0695300000000003</c:v>
                </c:pt>
                <c:pt idx="1828">
                  <c:v>9.0699900000000007</c:v>
                </c:pt>
                <c:pt idx="1829">
                  <c:v>9.0704600000000006</c:v>
                </c:pt>
                <c:pt idx="1830">
                  <c:v>9.0709199999999992</c:v>
                </c:pt>
                <c:pt idx="1831">
                  <c:v>9.0713799999999996</c:v>
                </c:pt>
                <c:pt idx="1832">
                  <c:v>9.0718499999999995</c:v>
                </c:pt>
                <c:pt idx="1833">
                  <c:v>9.0723099999999999</c:v>
                </c:pt>
                <c:pt idx="1834">
                  <c:v>9.0727799999999998</c:v>
                </c:pt>
                <c:pt idx="1835">
                  <c:v>9.0732400000000002</c:v>
                </c:pt>
                <c:pt idx="1836">
                  <c:v>9.0737000000000005</c:v>
                </c:pt>
                <c:pt idx="1837">
                  <c:v>9.0741700000000005</c:v>
                </c:pt>
                <c:pt idx="1838">
                  <c:v>9.0746300000000009</c:v>
                </c:pt>
                <c:pt idx="1839">
                  <c:v>9.0751000000000008</c:v>
                </c:pt>
                <c:pt idx="1840">
                  <c:v>9.0755599999999994</c:v>
                </c:pt>
                <c:pt idx="1841">
                  <c:v>9.0760199999999998</c:v>
                </c:pt>
                <c:pt idx="1842">
                  <c:v>9.0764899999999997</c:v>
                </c:pt>
                <c:pt idx="1843">
                  <c:v>9.0769500000000001</c:v>
                </c:pt>
                <c:pt idx="1844">
                  <c:v>9.07742</c:v>
                </c:pt>
                <c:pt idx="1845">
                  <c:v>9.0778800000000004</c:v>
                </c:pt>
                <c:pt idx="1846">
                  <c:v>9.0783400000000007</c:v>
                </c:pt>
                <c:pt idx="1847">
                  <c:v>9.0788100000000007</c:v>
                </c:pt>
                <c:pt idx="1848">
                  <c:v>9.0792699999999993</c:v>
                </c:pt>
                <c:pt idx="1849">
                  <c:v>9.0797399999999993</c:v>
                </c:pt>
                <c:pt idx="1850">
                  <c:v>9.0801999999999996</c:v>
                </c:pt>
                <c:pt idx="1851">
                  <c:v>9.08066</c:v>
                </c:pt>
                <c:pt idx="1852">
                  <c:v>9.0811299999999999</c:v>
                </c:pt>
                <c:pt idx="1853">
                  <c:v>9.0815900000000003</c:v>
                </c:pt>
                <c:pt idx="1854">
                  <c:v>9.0820600000000002</c:v>
                </c:pt>
                <c:pt idx="1855">
                  <c:v>9.0825200000000006</c:v>
                </c:pt>
                <c:pt idx="1856">
                  <c:v>9.0829799999999992</c:v>
                </c:pt>
                <c:pt idx="1857">
                  <c:v>9.0834499999999991</c:v>
                </c:pt>
                <c:pt idx="1858">
                  <c:v>9.0839099999999995</c:v>
                </c:pt>
                <c:pt idx="1859">
                  <c:v>9.0843799999999995</c:v>
                </c:pt>
                <c:pt idx="1860">
                  <c:v>9.0848399999999998</c:v>
                </c:pt>
                <c:pt idx="1861">
                  <c:v>9.0853099999999998</c:v>
                </c:pt>
                <c:pt idx="1862">
                  <c:v>9.0857700000000001</c:v>
                </c:pt>
                <c:pt idx="1863">
                  <c:v>9.0862300000000005</c:v>
                </c:pt>
                <c:pt idx="1864">
                  <c:v>9.0867000000000004</c:v>
                </c:pt>
                <c:pt idx="1865">
                  <c:v>9.0871600000000008</c:v>
                </c:pt>
                <c:pt idx="1866">
                  <c:v>9.0876300000000008</c:v>
                </c:pt>
                <c:pt idx="1867">
                  <c:v>9.0880899999999993</c:v>
                </c:pt>
                <c:pt idx="1868">
                  <c:v>9.0885499999999997</c:v>
                </c:pt>
                <c:pt idx="1869">
                  <c:v>9.0890199999999997</c:v>
                </c:pt>
                <c:pt idx="1870">
                  <c:v>9.08948</c:v>
                </c:pt>
                <c:pt idx="1871">
                  <c:v>9.08995</c:v>
                </c:pt>
                <c:pt idx="1872">
                  <c:v>9.0904100000000003</c:v>
                </c:pt>
                <c:pt idx="1873">
                  <c:v>9.0908700000000007</c:v>
                </c:pt>
                <c:pt idx="1874">
                  <c:v>9.0913400000000006</c:v>
                </c:pt>
                <c:pt idx="1875">
                  <c:v>9.0917999999999992</c:v>
                </c:pt>
                <c:pt idx="1876">
                  <c:v>9.0922699999999992</c:v>
                </c:pt>
                <c:pt idx="1877">
                  <c:v>9.0927299999999995</c:v>
                </c:pt>
                <c:pt idx="1878">
                  <c:v>9.0931999999999995</c:v>
                </c:pt>
                <c:pt idx="1879">
                  <c:v>9.0936599999999999</c:v>
                </c:pt>
                <c:pt idx="1880">
                  <c:v>9.0941200000000002</c:v>
                </c:pt>
                <c:pt idx="1881">
                  <c:v>9.0945900000000002</c:v>
                </c:pt>
                <c:pt idx="1882">
                  <c:v>9.0950500000000005</c:v>
                </c:pt>
                <c:pt idx="1883">
                  <c:v>9.0955200000000005</c:v>
                </c:pt>
                <c:pt idx="1884">
                  <c:v>9.0959800000000008</c:v>
                </c:pt>
                <c:pt idx="1885">
                  <c:v>9.0964500000000008</c:v>
                </c:pt>
                <c:pt idx="1886">
                  <c:v>9.0969099999999994</c:v>
                </c:pt>
                <c:pt idx="1887">
                  <c:v>9.0973699999999997</c:v>
                </c:pt>
                <c:pt idx="1888">
                  <c:v>9.0978399999999997</c:v>
                </c:pt>
                <c:pt idx="1889">
                  <c:v>9.0983000000000001</c:v>
                </c:pt>
                <c:pt idx="1890">
                  <c:v>9.09877</c:v>
                </c:pt>
                <c:pt idx="1891">
                  <c:v>9.0992300000000004</c:v>
                </c:pt>
                <c:pt idx="1892">
                  <c:v>9.0997000000000003</c:v>
                </c:pt>
                <c:pt idx="1893">
                  <c:v>9.1001600000000007</c:v>
                </c:pt>
                <c:pt idx="1894">
                  <c:v>9.1006199999999993</c:v>
                </c:pt>
                <c:pt idx="1895">
                  <c:v>9.1010899999999992</c:v>
                </c:pt>
                <c:pt idx="1896">
                  <c:v>9.1015499999999996</c:v>
                </c:pt>
                <c:pt idx="1897">
                  <c:v>9.1020199999999996</c:v>
                </c:pt>
                <c:pt idx="1898">
                  <c:v>9.1024799999999999</c:v>
                </c:pt>
                <c:pt idx="1899">
                  <c:v>9.1029499999999999</c:v>
                </c:pt>
                <c:pt idx="1900">
                  <c:v>9.1034100000000002</c:v>
                </c:pt>
                <c:pt idx="1901">
                  <c:v>9.1038700000000006</c:v>
                </c:pt>
                <c:pt idx="1902">
                  <c:v>9.1043400000000005</c:v>
                </c:pt>
                <c:pt idx="1903">
                  <c:v>9.1047999999999991</c:v>
                </c:pt>
                <c:pt idx="1904">
                  <c:v>9.1052700000000009</c:v>
                </c:pt>
                <c:pt idx="1905">
                  <c:v>9.1057299999999994</c:v>
                </c:pt>
                <c:pt idx="1906">
                  <c:v>9.1061999999999994</c:v>
                </c:pt>
                <c:pt idx="1907">
                  <c:v>9.1066599999999998</c:v>
                </c:pt>
                <c:pt idx="1908">
                  <c:v>9.1071299999999997</c:v>
                </c:pt>
                <c:pt idx="1909">
                  <c:v>9.1075900000000001</c:v>
                </c:pt>
                <c:pt idx="1910">
                  <c:v>9.1080500000000004</c:v>
                </c:pt>
                <c:pt idx="1911">
                  <c:v>9.1085200000000004</c:v>
                </c:pt>
                <c:pt idx="1912">
                  <c:v>9.1089800000000007</c:v>
                </c:pt>
                <c:pt idx="1913">
                  <c:v>9.1094500000000007</c:v>
                </c:pt>
                <c:pt idx="1914">
                  <c:v>9.1099099999999993</c:v>
                </c:pt>
                <c:pt idx="1915">
                  <c:v>9.1103799999999993</c:v>
                </c:pt>
                <c:pt idx="1916">
                  <c:v>9.1108399999999996</c:v>
                </c:pt>
                <c:pt idx="1917">
                  <c:v>9.1113099999999996</c:v>
                </c:pt>
                <c:pt idx="1918">
                  <c:v>9.1117699999999999</c:v>
                </c:pt>
                <c:pt idx="1919">
                  <c:v>9.1122300000000003</c:v>
                </c:pt>
                <c:pt idx="1920">
                  <c:v>9.1127000000000002</c:v>
                </c:pt>
                <c:pt idx="1921">
                  <c:v>9.1131600000000006</c:v>
                </c:pt>
                <c:pt idx="1922">
                  <c:v>9.1136300000000006</c:v>
                </c:pt>
                <c:pt idx="1923">
                  <c:v>9.1140899999999991</c:v>
                </c:pt>
                <c:pt idx="1924">
                  <c:v>9.1145600000000009</c:v>
                </c:pt>
                <c:pt idx="1925">
                  <c:v>9.1150199999999995</c:v>
                </c:pt>
                <c:pt idx="1926">
                  <c:v>9.1154899999999994</c:v>
                </c:pt>
                <c:pt idx="1927">
                  <c:v>9.1159499999999998</c:v>
                </c:pt>
                <c:pt idx="1928">
                  <c:v>9.1164199999999997</c:v>
                </c:pt>
                <c:pt idx="1929">
                  <c:v>9.1168800000000001</c:v>
                </c:pt>
                <c:pt idx="1930">
                  <c:v>9.1173400000000004</c:v>
                </c:pt>
                <c:pt idx="1931">
                  <c:v>9.1178100000000004</c:v>
                </c:pt>
                <c:pt idx="1932">
                  <c:v>9.1182700000000008</c:v>
                </c:pt>
                <c:pt idx="1933">
                  <c:v>9.1187400000000007</c:v>
                </c:pt>
                <c:pt idx="1934">
                  <c:v>9.1191999999999993</c:v>
                </c:pt>
                <c:pt idx="1935">
                  <c:v>9.1196699999999993</c:v>
                </c:pt>
                <c:pt idx="1936">
                  <c:v>9.1201299999999996</c:v>
                </c:pt>
                <c:pt idx="1937">
                  <c:v>9.1205999999999996</c:v>
                </c:pt>
                <c:pt idx="1938">
                  <c:v>9.1210599999999999</c:v>
                </c:pt>
                <c:pt idx="1939">
                  <c:v>9.1215299999999999</c:v>
                </c:pt>
                <c:pt idx="1940">
                  <c:v>9.1219900000000003</c:v>
                </c:pt>
                <c:pt idx="1941">
                  <c:v>9.1224500000000006</c:v>
                </c:pt>
                <c:pt idx="1942">
                  <c:v>9.1229200000000006</c:v>
                </c:pt>
                <c:pt idx="1943">
                  <c:v>9.1233799999999992</c:v>
                </c:pt>
                <c:pt idx="1944">
                  <c:v>9.1238499999999991</c:v>
                </c:pt>
                <c:pt idx="1945">
                  <c:v>9.1243099999999995</c:v>
                </c:pt>
                <c:pt idx="1946">
                  <c:v>9.1247799999999994</c:v>
                </c:pt>
                <c:pt idx="1947">
                  <c:v>9.1252399999999998</c:v>
                </c:pt>
                <c:pt idx="1948">
                  <c:v>9.1257099999999998</c:v>
                </c:pt>
                <c:pt idx="1949">
                  <c:v>9.1261700000000001</c:v>
                </c:pt>
                <c:pt idx="1950">
                  <c:v>9.1266400000000001</c:v>
                </c:pt>
                <c:pt idx="1951">
                  <c:v>9.1271000000000004</c:v>
                </c:pt>
                <c:pt idx="1952">
                  <c:v>9.1275700000000004</c:v>
                </c:pt>
                <c:pt idx="1953">
                  <c:v>9.1280300000000008</c:v>
                </c:pt>
                <c:pt idx="1954">
                  <c:v>9.1285000000000007</c:v>
                </c:pt>
                <c:pt idx="1955">
                  <c:v>9.1289599999999993</c:v>
                </c:pt>
                <c:pt idx="1956">
                  <c:v>9.1294199999999996</c:v>
                </c:pt>
                <c:pt idx="1957">
                  <c:v>9.1298899999999996</c:v>
                </c:pt>
                <c:pt idx="1958">
                  <c:v>9.13035</c:v>
                </c:pt>
                <c:pt idx="1959">
                  <c:v>9.1308199999999999</c:v>
                </c:pt>
                <c:pt idx="1960">
                  <c:v>9.1312800000000003</c:v>
                </c:pt>
                <c:pt idx="1961">
                  <c:v>9.1317500000000003</c:v>
                </c:pt>
                <c:pt idx="1962">
                  <c:v>9.1322100000000006</c:v>
                </c:pt>
                <c:pt idx="1963">
                  <c:v>9.1326800000000006</c:v>
                </c:pt>
                <c:pt idx="1964">
                  <c:v>9.1331399999999991</c:v>
                </c:pt>
                <c:pt idx="1965">
                  <c:v>9.1336099999999991</c:v>
                </c:pt>
                <c:pt idx="1966">
                  <c:v>9.1340699999999995</c:v>
                </c:pt>
                <c:pt idx="1967">
                  <c:v>9.1345399999999994</c:v>
                </c:pt>
                <c:pt idx="1968">
                  <c:v>9.1349999999999998</c:v>
                </c:pt>
                <c:pt idx="1969">
                  <c:v>9.1354699999999998</c:v>
                </c:pt>
                <c:pt idx="1970">
                  <c:v>9.1359300000000001</c:v>
                </c:pt>
                <c:pt idx="1971">
                  <c:v>9.1364000000000001</c:v>
                </c:pt>
                <c:pt idx="1972">
                  <c:v>9.1368600000000004</c:v>
                </c:pt>
                <c:pt idx="1973">
                  <c:v>9.1373300000000004</c:v>
                </c:pt>
                <c:pt idx="1974">
                  <c:v>9.1377900000000007</c:v>
                </c:pt>
                <c:pt idx="1975">
                  <c:v>9.1382600000000007</c:v>
                </c:pt>
                <c:pt idx="1976">
                  <c:v>9.1387199999999993</c:v>
                </c:pt>
                <c:pt idx="1977">
                  <c:v>9.1391899999999993</c:v>
                </c:pt>
                <c:pt idx="1978">
                  <c:v>9.1396499999999996</c:v>
                </c:pt>
                <c:pt idx="1979">
                  <c:v>9.1401199999999996</c:v>
                </c:pt>
                <c:pt idx="1980">
                  <c:v>9.1405799999999999</c:v>
                </c:pt>
                <c:pt idx="1981">
                  <c:v>9.1410400000000003</c:v>
                </c:pt>
                <c:pt idx="1982">
                  <c:v>9.1415100000000002</c:v>
                </c:pt>
                <c:pt idx="1983">
                  <c:v>9.1419700000000006</c:v>
                </c:pt>
                <c:pt idx="1984">
                  <c:v>9.1424400000000006</c:v>
                </c:pt>
                <c:pt idx="1985">
                  <c:v>9.1428999999999991</c:v>
                </c:pt>
                <c:pt idx="1986">
                  <c:v>9.1433700000000009</c:v>
                </c:pt>
                <c:pt idx="1987">
                  <c:v>9.1438299999999995</c:v>
                </c:pt>
                <c:pt idx="1988">
                  <c:v>9.1442999999999994</c:v>
                </c:pt>
                <c:pt idx="1989">
                  <c:v>9.1447599999999998</c:v>
                </c:pt>
                <c:pt idx="1990">
                  <c:v>9.1452299999999997</c:v>
                </c:pt>
                <c:pt idx="1991">
                  <c:v>9.1456900000000001</c:v>
                </c:pt>
                <c:pt idx="1992">
                  <c:v>9.1461600000000001</c:v>
                </c:pt>
                <c:pt idx="1993">
                  <c:v>9.1466200000000004</c:v>
                </c:pt>
                <c:pt idx="1994">
                  <c:v>9.1470900000000004</c:v>
                </c:pt>
                <c:pt idx="1995">
                  <c:v>9.1475500000000007</c:v>
                </c:pt>
                <c:pt idx="1996">
                  <c:v>9.1480200000000007</c:v>
                </c:pt>
                <c:pt idx="1997">
                  <c:v>9.1484799999999993</c:v>
                </c:pt>
                <c:pt idx="1998">
                  <c:v>9.1489499999999992</c:v>
                </c:pt>
                <c:pt idx="1999">
                  <c:v>9.1494099999999996</c:v>
                </c:pt>
                <c:pt idx="2000">
                  <c:v>9.1498799999999996</c:v>
                </c:pt>
                <c:pt idx="2001">
                  <c:v>9.1503399999999999</c:v>
                </c:pt>
                <c:pt idx="2002">
                  <c:v>9.1508099999999999</c:v>
                </c:pt>
                <c:pt idx="2003">
                  <c:v>9.1512700000000002</c:v>
                </c:pt>
                <c:pt idx="2004">
                  <c:v>9.1517400000000002</c:v>
                </c:pt>
                <c:pt idx="2005">
                  <c:v>9.1522000000000006</c:v>
                </c:pt>
                <c:pt idx="2006">
                  <c:v>9.1526700000000005</c:v>
                </c:pt>
                <c:pt idx="2007">
                  <c:v>9.1531300000000009</c:v>
                </c:pt>
                <c:pt idx="2008">
                  <c:v>9.1536000000000008</c:v>
                </c:pt>
                <c:pt idx="2009">
                  <c:v>9.1540599999999994</c:v>
                </c:pt>
                <c:pt idx="2010">
                  <c:v>9.1545299999999994</c:v>
                </c:pt>
                <c:pt idx="2011">
                  <c:v>9.1549899999999997</c:v>
                </c:pt>
                <c:pt idx="2012">
                  <c:v>9.1554599999999997</c:v>
                </c:pt>
                <c:pt idx="2013">
                  <c:v>9.1559200000000001</c:v>
                </c:pt>
                <c:pt idx="2014">
                  <c:v>9.15639</c:v>
                </c:pt>
                <c:pt idx="2015">
                  <c:v>9.1568500000000004</c:v>
                </c:pt>
                <c:pt idx="2016">
                  <c:v>9.1573200000000003</c:v>
                </c:pt>
                <c:pt idx="2017">
                  <c:v>9.1577900000000003</c:v>
                </c:pt>
                <c:pt idx="2018">
                  <c:v>9.1582500000000007</c:v>
                </c:pt>
                <c:pt idx="2019">
                  <c:v>9.1587200000000006</c:v>
                </c:pt>
                <c:pt idx="2020">
                  <c:v>9.1591799999999992</c:v>
                </c:pt>
                <c:pt idx="2021">
                  <c:v>9.1596499999999992</c:v>
                </c:pt>
                <c:pt idx="2022">
                  <c:v>9.1601099999999995</c:v>
                </c:pt>
                <c:pt idx="2023">
                  <c:v>9.1605799999999995</c:v>
                </c:pt>
                <c:pt idx="2024">
                  <c:v>9.1610399999999998</c:v>
                </c:pt>
                <c:pt idx="2025">
                  <c:v>9.1615099999999998</c:v>
                </c:pt>
                <c:pt idx="2026">
                  <c:v>9.1619700000000002</c:v>
                </c:pt>
                <c:pt idx="2027">
                  <c:v>9.1624400000000001</c:v>
                </c:pt>
                <c:pt idx="2028">
                  <c:v>9.1629000000000005</c:v>
                </c:pt>
                <c:pt idx="2029">
                  <c:v>9.1633700000000005</c:v>
                </c:pt>
                <c:pt idx="2030">
                  <c:v>9.1638300000000008</c:v>
                </c:pt>
                <c:pt idx="2031">
                  <c:v>9.1643000000000008</c:v>
                </c:pt>
                <c:pt idx="2032">
                  <c:v>9.1647599999999994</c:v>
                </c:pt>
                <c:pt idx="2033">
                  <c:v>9.1652299999999993</c:v>
                </c:pt>
                <c:pt idx="2034">
                  <c:v>9.1656899999999997</c:v>
                </c:pt>
                <c:pt idx="2035">
                  <c:v>9.1661599999999996</c:v>
                </c:pt>
                <c:pt idx="2036">
                  <c:v>9.16662</c:v>
                </c:pt>
                <c:pt idx="2037">
                  <c:v>9.16709</c:v>
                </c:pt>
                <c:pt idx="2038">
                  <c:v>9.1675500000000003</c:v>
                </c:pt>
                <c:pt idx="2039">
                  <c:v>9.1680200000000003</c:v>
                </c:pt>
                <c:pt idx="2040">
                  <c:v>9.1684800000000006</c:v>
                </c:pt>
                <c:pt idx="2041">
                  <c:v>9.1689500000000006</c:v>
                </c:pt>
                <c:pt idx="2042">
                  <c:v>9.1694200000000006</c:v>
                </c:pt>
                <c:pt idx="2043">
                  <c:v>9.1698799999999991</c:v>
                </c:pt>
                <c:pt idx="2044">
                  <c:v>9.1703499999999991</c:v>
                </c:pt>
                <c:pt idx="2045">
                  <c:v>9.1708099999999995</c:v>
                </c:pt>
                <c:pt idx="2046">
                  <c:v>9.1712799999999994</c:v>
                </c:pt>
                <c:pt idx="2047">
                  <c:v>9.1717399999999998</c:v>
                </c:pt>
                <c:pt idx="2048">
                  <c:v>9.1722099999999998</c:v>
                </c:pt>
                <c:pt idx="2049">
                  <c:v>9.1726700000000001</c:v>
                </c:pt>
                <c:pt idx="2050">
                  <c:v>9.1731400000000001</c:v>
                </c:pt>
                <c:pt idx="2051">
                  <c:v>9.1736000000000004</c:v>
                </c:pt>
                <c:pt idx="2052">
                  <c:v>9.1740700000000004</c:v>
                </c:pt>
                <c:pt idx="2053">
                  <c:v>9.1745300000000007</c:v>
                </c:pt>
                <c:pt idx="2054">
                  <c:v>9.1750000000000007</c:v>
                </c:pt>
                <c:pt idx="2055">
                  <c:v>9.1754599999999993</c:v>
                </c:pt>
                <c:pt idx="2056">
                  <c:v>9.1759299999999993</c:v>
                </c:pt>
                <c:pt idx="2057">
                  <c:v>9.1763899999999996</c:v>
                </c:pt>
                <c:pt idx="2058">
                  <c:v>9.1768599999999996</c:v>
                </c:pt>
                <c:pt idx="2059">
                  <c:v>9.1773299999999995</c:v>
                </c:pt>
                <c:pt idx="2060">
                  <c:v>9.1777899999999999</c:v>
                </c:pt>
                <c:pt idx="2061">
                  <c:v>9.1782599999999999</c:v>
                </c:pt>
                <c:pt idx="2062">
                  <c:v>9.1787200000000002</c:v>
                </c:pt>
                <c:pt idx="2063">
                  <c:v>9.1791900000000002</c:v>
                </c:pt>
                <c:pt idx="2064">
                  <c:v>9.1796500000000005</c:v>
                </c:pt>
                <c:pt idx="2065">
                  <c:v>9.1801200000000005</c:v>
                </c:pt>
                <c:pt idx="2066">
                  <c:v>9.1805800000000009</c:v>
                </c:pt>
                <c:pt idx="2067">
                  <c:v>9.1810500000000008</c:v>
                </c:pt>
                <c:pt idx="2068">
                  <c:v>9.1815099999999994</c:v>
                </c:pt>
                <c:pt idx="2069">
                  <c:v>9.1819799999999994</c:v>
                </c:pt>
                <c:pt idx="2070">
                  <c:v>9.1824499999999993</c:v>
                </c:pt>
                <c:pt idx="2071">
                  <c:v>9.1829099999999997</c:v>
                </c:pt>
                <c:pt idx="2072">
                  <c:v>9.1833799999999997</c:v>
                </c:pt>
                <c:pt idx="2073">
                  <c:v>9.18384</c:v>
                </c:pt>
                <c:pt idx="2074">
                  <c:v>9.18431</c:v>
                </c:pt>
                <c:pt idx="2075">
                  <c:v>9.1847700000000003</c:v>
                </c:pt>
                <c:pt idx="2076">
                  <c:v>9.1852400000000003</c:v>
                </c:pt>
                <c:pt idx="2077">
                  <c:v>9.1857000000000006</c:v>
                </c:pt>
                <c:pt idx="2078">
                  <c:v>9.1861700000000006</c:v>
                </c:pt>
                <c:pt idx="2079">
                  <c:v>9.1866299999999992</c:v>
                </c:pt>
                <c:pt idx="2080">
                  <c:v>9.1870999999999992</c:v>
                </c:pt>
                <c:pt idx="2081">
                  <c:v>9.1875699999999991</c:v>
                </c:pt>
                <c:pt idx="2082">
                  <c:v>9.1880299999999995</c:v>
                </c:pt>
                <c:pt idx="2083">
                  <c:v>9.1884999999999994</c:v>
                </c:pt>
                <c:pt idx="2084">
                  <c:v>9.1889599999999998</c:v>
                </c:pt>
                <c:pt idx="2085">
                  <c:v>9.1894299999999998</c:v>
                </c:pt>
                <c:pt idx="2086">
                  <c:v>9.1898900000000001</c:v>
                </c:pt>
                <c:pt idx="2087">
                  <c:v>9.1903600000000001</c:v>
                </c:pt>
                <c:pt idx="2088">
                  <c:v>9.1908200000000004</c:v>
                </c:pt>
                <c:pt idx="2089">
                  <c:v>9.1912900000000004</c:v>
                </c:pt>
                <c:pt idx="2090">
                  <c:v>9.1917600000000004</c:v>
                </c:pt>
                <c:pt idx="2091">
                  <c:v>9.1922200000000007</c:v>
                </c:pt>
                <c:pt idx="2092">
                  <c:v>9.1926900000000007</c:v>
                </c:pt>
                <c:pt idx="2093">
                  <c:v>9.1931499999999993</c:v>
                </c:pt>
                <c:pt idx="2094">
                  <c:v>9.1936199999999992</c:v>
                </c:pt>
                <c:pt idx="2095">
                  <c:v>9.1940799999999996</c:v>
                </c:pt>
                <c:pt idx="2096">
                  <c:v>9.1945499999999996</c:v>
                </c:pt>
                <c:pt idx="2097">
                  <c:v>9.1950199999999995</c:v>
                </c:pt>
                <c:pt idx="2098">
                  <c:v>9.1954799999999999</c:v>
                </c:pt>
                <c:pt idx="2099">
                  <c:v>9.1959499999999998</c:v>
                </c:pt>
                <c:pt idx="2100">
                  <c:v>9.1964100000000002</c:v>
                </c:pt>
                <c:pt idx="2101">
                  <c:v>9.1968800000000002</c:v>
                </c:pt>
                <c:pt idx="2102">
                  <c:v>9.1973400000000005</c:v>
                </c:pt>
                <c:pt idx="2103">
                  <c:v>9.1978100000000005</c:v>
                </c:pt>
                <c:pt idx="2104">
                  <c:v>9.1982800000000005</c:v>
                </c:pt>
                <c:pt idx="2105">
                  <c:v>9.1987400000000008</c:v>
                </c:pt>
                <c:pt idx="2106">
                  <c:v>9.1992100000000008</c:v>
                </c:pt>
                <c:pt idx="2107">
                  <c:v>9.1996699999999993</c:v>
                </c:pt>
                <c:pt idx="2108">
                  <c:v>9.2001399999999993</c:v>
                </c:pt>
                <c:pt idx="2109">
                  <c:v>9.2005999999999997</c:v>
                </c:pt>
                <c:pt idx="2110">
                  <c:v>9.2010699999999996</c:v>
                </c:pt>
                <c:pt idx="2111">
                  <c:v>9.20153</c:v>
                </c:pt>
                <c:pt idx="2112">
                  <c:v>9.202</c:v>
                </c:pt>
                <c:pt idx="2113">
                  <c:v>9.2024699999999999</c:v>
                </c:pt>
                <c:pt idx="2114">
                  <c:v>9.2029300000000003</c:v>
                </c:pt>
                <c:pt idx="2115">
                  <c:v>9.2034000000000002</c:v>
                </c:pt>
                <c:pt idx="2116">
                  <c:v>9.2038600000000006</c:v>
                </c:pt>
                <c:pt idx="2117">
                  <c:v>9.2043300000000006</c:v>
                </c:pt>
                <c:pt idx="2118">
                  <c:v>9.2048000000000005</c:v>
                </c:pt>
                <c:pt idx="2119">
                  <c:v>9.2052600000000009</c:v>
                </c:pt>
                <c:pt idx="2120">
                  <c:v>9.2057300000000009</c:v>
                </c:pt>
                <c:pt idx="2121">
                  <c:v>9.2061899999999994</c:v>
                </c:pt>
                <c:pt idx="2122">
                  <c:v>9.2066599999999994</c:v>
                </c:pt>
                <c:pt idx="2123">
                  <c:v>9.2071199999999997</c:v>
                </c:pt>
                <c:pt idx="2124">
                  <c:v>9.2075899999999997</c:v>
                </c:pt>
                <c:pt idx="2125">
                  <c:v>9.2080599999999997</c:v>
                </c:pt>
                <c:pt idx="2126">
                  <c:v>9.20852</c:v>
                </c:pt>
                <c:pt idx="2127">
                  <c:v>9.20899</c:v>
                </c:pt>
                <c:pt idx="2128">
                  <c:v>9.2094500000000004</c:v>
                </c:pt>
                <c:pt idx="2129">
                  <c:v>9.2099200000000003</c:v>
                </c:pt>
                <c:pt idx="2130">
                  <c:v>9.2103900000000003</c:v>
                </c:pt>
                <c:pt idx="2131">
                  <c:v>9.2108500000000006</c:v>
                </c:pt>
                <c:pt idx="2132">
                  <c:v>9.2113200000000006</c:v>
                </c:pt>
                <c:pt idx="2133">
                  <c:v>9.2117799999999992</c:v>
                </c:pt>
                <c:pt idx="2134">
                  <c:v>9.2122499999999992</c:v>
                </c:pt>
                <c:pt idx="2135">
                  <c:v>9.2127099999999995</c:v>
                </c:pt>
                <c:pt idx="2136">
                  <c:v>9.2131799999999995</c:v>
                </c:pt>
                <c:pt idx="2137">
                  <c:v>9.2136499999999995</c:v>
                </c:pt>
                <c:pt idx="2138">
                  <c:v>9.2141099999999998</c:v>
                </c:pt>
                <c:pt idx="2139">
                  <c:v>9.2145799999999998</c:v>
                </c:pt>
                <c:pt idx="2140">
                  <c:v>9.2150400000000001</c:v>
                </c:pt>
                <c:pt idx="2141">
                  <c:v>9.2155100000000001</c:v>
                </c:pt>
                <c:pt idx="2142">
                  <c:v>9.2159800000000001</c:v>
                </c:pt>
                <c:pt idx="2143">
                  <c:v>9.2164400000000004</c:v>
                </c:pt>
                <c:pt idx="2144">
                  <c:v>9.2169100000000004</c:v>
                </c:pt>
                <c:pt idx="2145">
                  <c:v>9.2173700000000007</c:v>
                </c:pt>
                <c:pt idx="2146">
                  <c:v>9.2178400000000007</c:v>
                </c:pt>
                <c:pt idx="2147">
                  <c:v>9.2183100000000007</c:v>
                </c:pt>
                <c:pt idx="2148">
                  <c:v>9.2187699999999992</c:v>
                </c:pt>
                <c:pt idx="2149">
                  <c:v>9.2192399999999992</c:v>
                </c:pt>
                <c:pt idx="2150">
                  <c:v>9.2196999999999996</c:v>
                </c:pt>
                <c:pt idx="2151">
                  <c:v>9.2201699999999995</c:v>
                </c:pt>
                <c:pt idx="2152">
                  <c:v>9.2206399999999995</c:v>
                </c:pt>
                <c:pt idx="2153">
                  <c:v>9.2210999999999999</c:v>
                </c:pt>
                <c:pt idx="2154">
                  <c:v>9.2215699999999998</c:v>
                </c:pt>
                <c:pt idx="2155">
                  <c:v>9.2220300000000002</c:v>
                </c:pt>
                <c:pt idx="2156">
                  <c:v>9.2225000000000001</c:v>
                </c:pt>
                <c:pt idx="2157">
                  <c:v>9.2229700000000001</c:v>
                </c:pt>
                <c:pt idx="2158">
                  <c:v>9.2234300000000005</c:v>
                </c:pt>
                <c:pt idx="2159">
                  <c:v>9.2239000000000004</c:v>
                </c:pt>
                <c:pt idx="2160">
                  <c:v>9.2243600000000008</c:v>
                </c:pt>
                <c:pt idx="2161">
                  <c:v>9.2248300000000008</c:v>
                </c:pt>
                <c:pt idx="2162">
                  <c:v>9.2253000000000007</c:v>
                </c:pt>
                <c:pt idx="2163">
                  <c:v>9.2257599999999993</c:v>
                </c:pt>
                <c:pt idx="2164">
                  <c:v>9.2262299999999993</c:v>
                </c:pt>
                <c:pt idx="2165">
                  <c:v>9.2266899999999996</c:v>
                </c:pt>
                <c:pt idx="2166">
                  <c:v>9.2271599999999996</c:v>
                </c:pt>
                <c:pt idx="2167">
                  <c:v>9.2276299999999996</c:v>
                </c:pt>
                <c:pt idx="2168">
                  <c:v>9.2280899999999999</c:v>
                </c:pt>
                <c:pt idx="2169">
                  <c:v>9.2285599999999999</c:v>
                </c:pt>
                <c:pt idx="2170">
                  <c:v>9.2290200000000002</c:v>
                </c:pt>
                <c:pt idx="2171">
                  <c:v>9.2294900000000002</c:v>
                </c:pt>
                <c:pt idx="2172">
                  <c:v>9.2299600000000002</c:v>
                </c:pt>
                <c:pt idx="2173">
                  <c:v>9.2304200000000005</c:v>
                </c:pt>
                <c:pt idx="2174">
                  <c:v>9.2308900000000005</c:v>
                </c:pt>
                <c:pt idx="2175">
                  <c:v>9.2313600000000005</c:v>
                </c:pt>
                <c:pt idx="2176">
                  <c:v>9.2318200000000008</c:v>
                </c:pt>
                <c:pt idx="2177">
                  <c:v>9.2322900000000008</c:v>
                </c:pt>
                <c:pt idx="2178">
                  <c:v>9.2327499999999993</c:v>
                </c:pt>
                <c:pt idx="2179">
                  <c:v>9.2332199999999993</c:v>
                </c:pt>
                <c:pt idx="2180">
                  <c:v>9.2336899999999993</c:v>
                </c:pt>
                <c:pt idx="2181">
                  <c:v>9.2341499999999996</c:v>
                </c:pt>
                <c:pt idx="2182">
                  <c:v>9.2346199999999996</c:v>
                </c:pt>
                <c:pt idx="2183">
                  <c:v>9.23508</c:v>
                </c:pt>
                <c:pt idx="2184">
                  <c:v>9.2355499999999999</c:v>
                </c:pt>
                <c:pt idx="2185">
                  <c:v>9.2360199999999999</c:v>
                </c:pt>
                <c:pt idx="2186">
                  <c:v>9.2364800000000002</c:v>
                </c:pt>
                <c:pt idx="2187">
                  <c:v>9.2369500000000002</c:v>
                </c:pt>
                <c:pt idx="2188">
                  <c:v>9.2374200000000002</c:v>
                </c:pt>
                <c:pt idx="2189">
                  <c:v>9.2378800000000005</c:v>
                </c:pt>
                <c:pt idx="2190">
                  <c:v>9.2383500000000005</c:v>
                </c:pt>
                <c:pt idx="2191">
                  <c:v>9.2388100000000009</c:v>
                </c:pt>
                <c:pt idx="2192">
                  <c:v>9.2392800000000008</c:v>
                </c:pt>
                <c:pt idx="2193">
                  <c:v>9.2397500000000008</c:v>
                </c:pt>
                <c:pt idx="2194">
                  <c:v>9.2402099999999994</c:v>
                </c:pt>
                <c:pt idx="2195">
                  <c:v>9.2406799999999993</c:v>
                </c:pt>
                <c:pt idx="2196">
                  <c:v>9.2411499999999993</c:v>
                </c:pt>
                <c:pt idx="2197">
                  <c:v>9.2416099999999997</c:v>
                </c:pt>
                <c:pt idx="2198">
                  <c:v>9.2420799999999996</c:v>
                </c:pt>
                <c:pt idx="2199">
                  <c:v>9.24254</c:v>
                </c:pt>
                <c:pt idx="2200">
                  <c:v>9.2430099999999999</c:v>
                </c:pt>
                <c:pt idx="2201">
                  <c:v>9.2434799999999999</c:v>
                </c:pt>
                <c:pt idx="2202">
                  <c:v>9.2439400000000003</c:v>
                </c:pt>
                <c:pt idx="2203">
                  <c:v>9.2444100000000002</c:v>
                </c:pt>
                <c:pt idx="2204">
                  <c:v>9.2448800000000002</c:v>
                </c:pt>
                <c:pt idx="2205">
                  <c:v>9.2453400000000006</c:v>
                </c:pt>
                <c:pt idx="2206">
                  <c:v>9.2458100000000005</c:v>
                </c:pt>
                <c:pt idx="2207">
                  <c:v>9.2462800000000005</c:v>
                </c:pt>
                <c:pt idx="2208">
                  <c:v>9.2467400000000008</c:v>
                </c:pt>
                <c:pt idx="2209">
                  <c:v>9.2472100000000008</c:v>
                </c:pt>
                <c:pt idx="2210">
                  <c:v>9.2476699999999994</c:v>
                </c:pt>
                <c:pt idx="2211">
                  <c:v>9.2481399999999994</c:v>
                </c:pt>
                <c:pt idx="2212">
                  <c:v>9.2486099999999993</c:v>
                </c:pt>
                <c:pt idx="2213">
                  <c:v>9.2490699999999997</c:v>
                </c:pt>
                <c:pt idx="2214">
                  <c:v>9.2495399999999997</c:v>
                </c:pt>
                <c:pt idx="2215">
                  <c:v>9.2500099999999996</c:v>
                </c:pt>
                <c:pt idx="2216">
                  <c:v>9.25047</c:v>
                </c:pt>
                <c:pt idx="2217">
                  <c:v>9.2509399999999999</c:v>
                </c:pt>
                <c:pt idx="2218">
                  <c:v>9.2514099999999999</c:v>
                </c:pt>
                <c:pt idx="2219">
                  <c:v>9.2518700000000003</c:v>
                </c:pt>
                <c:pt idx="2220">
                  <c:v>9.2523400000000002</c:v>
                </c:pt>
                <c:pt idx="2221">
                  <c:v>9.2528000000000006</c:v>
                </c:pt>
                <c:pt idx="2222">
                  <c:v>9.2532700000000006</c:v>
                </c:pt>
                <c:pt idx="2223">
                  <c:v>9.2537400000000005</c:v>
                </c:pt>
                <c:pt idx="2224">
                  <c:v>9.2542000000000009</c:v>
                </c:pt>
                <c:pt idx="2225">
                  <c:v>9.2546700000000008</c:v>
                </c:pt>
                <c:pt idx="2226">
                  <c:v>9.2551400000000008</c:v>
                </c:pt>
                <c:pt idx="2227">
                  <c:v>9.2555999999999994</c:v>
                </c:pt>
                <c:pt idx="2228">
                  <c:v>9.2560699999999994</c:v>
                </c:pt>
                <c:pt idx="2229">
                  <c:v>9.2565399999999993</c:v>
                </c:pt>
                <c:pt idx="2230">
                  <c:v>9.2569999999999997</c:v>
                </c:pt>
                <c:pt idx="2231">
                  <c:v>9.2574699999999996</c:v>
                </c:pt>
                <c:pt idx="2232">
                  <c:v>9.2579399999999996</c:v>
                </c:pt>
                <c:pt idx="2233">
                  <c:v>9.2584</c:v>
                </c:pt>
                <c:pt idx="2234">
                  <c:v>9.2588699999999999</c:v>
                </c:pt>
                <c:pt idx="2235">
                  <c:v>9.2593399999999999</c:v>
                </c:pt>
                <c:pt idx="2236">
                  <c:v>9.2598000000000003</c:v>
                </c:pt>
                <c:pt idx="2237">
                  <c:v>9.2602700000000002</c:v>
                </c:pt>
                <c:pt idx="2238">
                  <c:v>9.2607400000000002</c:v>
                </c:pt>
                <c:pt idx="2239">
                  <c:v>9.2612000000000005</c:v>
                </c:pt>
                <c:pt idx="2240">
                  <c:v>9.2616700000000005</c:v>
                </c:pt>
                <c:pt idx="2241">
                  <c:v>9.2621300000000009</c:v>
                </c:pt>
                <c:pt idx="2242">
                  <c:v>9.2626000000000008</c:v>
                </c:pt>
                <c:pt idx="2243">
                  <c:v>9.2630700000000008</c:v>
                </c:pt>
                <c:pt idx="2244">
                  <c:v>9.2635299999999994</c:v>
                </c:pt>
                <c:pt idx="2245">
                  <c:v>9.2639999999999993</c:v>
                </c:pt>
                <c:pt idx="2246">
                  <c:v>9.2644699999999993</c:v>
                </c:pt>
                <c:pt idx="2247">
                  <c:v>9.2649299999999997</c:v>
                </c:pt>
                <c:pt idx="2248">
                  <c:v>9.2653999999999996</c:v>
                </c:pt>
                <c:pt idx="2249">
                  <c:v>9.2658699999999996</c:v>
                </c:pt>
                <c:pt idx="2250">
                  <c:v>9.26633</c:v>
                </c:pt>
                <c:pt idx="2251">
                  <c:v>9.2667999999999999</c:v>
                </c:pt>
                <c:pt idx="2252">
                  <c:v>9.2672699999999999</c:v>
                </c:pt>
                <c:pt idx="2253">
                  <c:v>9.2677300000000002</c:v>
                </c:pt>
                <c:pt idx="2254">
                  <c:v>9.2682000000000002</c:v>
                </c:pt>
                <c:pt idx="2255">
                  <c:v>9.2686700000000002</c:v>
                </c:pt>
                <c:pt idx="2256">
                  <c:v>9.2691300000000005</c:v>
                </c:pt>
                <c:pt idx="2257">
                  <c:v>9.2696000000000005</c:v>
                </c:pt>
                <c:pt idx="2258">
                  <c:v>9.2700700000000005</c:v>
                </c:pt>
                <c:pt idx="2259">
                  <c:v>9.2705300000000008</c:v>
                </c:pt>
                <c:pt idx="2260">
                  <c:v>9.2710000000000008</c:v>
                </c:pt>
                <c:pt idx="2261">
                  <c:v>9.2714700000000008</c:v>
                </c:pt>
                <c:pt idx="2262">
                  <c:v>9.2719299999999993</c:v>
                </c:pt>
                <c:pt idx="2263">
                  <c:v>9.2723999999999993</c:v>
                </c:pt>
                <c:pt idx="2264">
                  <c:v>9.2728699999999993</c:v>
                </c:pt>
                <c:pt idx="2265">
                  <c:v>9.2733299999999996</c:v>
                </c:pt>
                <c:pt idx="2266">
                  <c:v>9.2737999999999996</c:v>
                </c:pt>
                <c:pt idx="2267">
                  <c:v>9.2742699999999996</c:v>
                </c:pt>
                <c:pt idx="2268">
                  <c:v>9.2747299999999999</c:v>
                </c:pt>
                <c:pt idx="2269">
                  <c:v>9.2751999999999999</c:v>
                </c:pt>
                <c:pt idx="2270">
                  <c:v>9.2756699999999999</c:v>
                </c:pt>
                <c:pt idx="2271">
                  <c:v>9.2761399999999998</c:v>
                </c:pt>
                <c:pt idx="2272">
                  <c:v>9.2766000000000002</c:v>
                </c:pt>
                <c:pt idx="2273">
                  <c:v>9.2770700000000001</c:v>
                </c:pt>
                <c:pt idx="2274">
                  <c:v>9.2775400000000001</c:v>
                </c:pt>
                <c:pt idx="2275">
                  <c:v>9.2780000000000005</c:v>
                </c:pt>
                <c:pt idx="2276">
                  <c:v>9.2784700000000004</c:v>
                </c:pt>
                <c:pt idx="2277">
                  <c:v>9.2789400000000004</c:v>
                </c:pt>
                <c:pt idx="2278">
                  <c:v>9.2794000000000008</c:v>
                </c:pt>
                <c:pt idx="2279">
                  <c:v>9.2798700000000007</c:v>
                </c:pt>
                <c:pt idx="2280">
                  <c:v>9.2803400000000007</c:v>
                </c:pt>
                <c:pt idx="2281">
                  <c:v>9.2807999999999993</c:v>
                </c:pt>
                <c:pt idx="2282">
                  <c:v>9.2812699999999992</c:v>
                </c:pt>
                <c:pt idx="2283">
                  <c:v>9.2817399999999992</c:v>
                </c:pt>
                <c:pt idx="2284">
                  <c:v>9.2821999999999996</c:v>
                </c:pt>
                <c:pt idx="2285">
                  <c:v>9.2826699999999995</c:v>
                </c:pt>
                <c:pt idx="2286">
                  <c:v>9.2831399999999995</c:v>
                </c:pt>
                <c:pt idx="2287">
                  <c:v>9.2835999999999999</c:v>
                </c:pt>
                <c:pt idx="2288">
                  <c:v>9.2840699999999998</c:v>
                </c:pt>
                <c:pt idx="2289">
                  <c:v>9.2845399999999998</c:v>
                </c:pt>
                <c:pt idx="2290">
                  <c:v>9.2850099999999998</c:v>
                </c:pt>
                <c:pt idx="2291">
                  <c:v>9.2854700000000001</c:v>
                </c:pt>
                <c:pt idx="2292">
                  <c:v>9.2859400000000001</c:v>
                </c:pt>
                <c:pt idx="2293">
                  <c:v>9.2864100000000001</c:v>
                </c:pt>
                <c:pt idx="2294">
                  <c:v>9.2868700000000004</c:v>
                </c:pt>
                <c:pt idx="2295">
                  <c:v>9.2873400000000004</c:v>
                </c:pt>
                <c:pt idx="2296">
                  <c:v>9.2878100000000003</c:v>
                </c:pt>
                <c:pt idx="2297">
                  <c:v>9.2882700000000007</c:v>
                </c:pt>
                <c:pt idx="2298">
                  <c:v>9.2887400000000007</c:v>
                </c:pt>
                <c:pt idx="2299">
                  <c:v>9.2892100000000006</c:v>
                </c:pt>
                <c:pt idx="2300">
                  <c:v>9.2896699999999992</c:v>
                </c:pt>
                <c:pt idx="2301">
                  <c:v>9.2901399999999992</c:v>
                </c:pt>
                <c:pt idx="2302">
                  <c:v>9.2906099999999991</c:v>
                </c:pt>
                <c:pt idx="2303">
                  <c:v>9.2910799999999991</c:v>
                </c:pt>
                <c:pt idx="2304">
                  <c:v>9.2915399999999995</c:v>
                </c:pt>
                <c:pt idx="2305">
                  <c:v>9.2920099999999994</c:v>
                </c:pt>
                <c:pt idx="2306">
                  <c:v>9.2924799999999994</c:v>
                </c:pt>
                <c:pt idx="2307">
                  <c:v>9.2929399999999998</c:v>
                </c:pt>
                <c:pt idx="2308">
                  <c:v>9.2934099999999997</c:v>
                </c:pt>
                <c:pt idx="2309">
                  <c:v>9.2938799999999997</c:v>
                </c:pt>
                <c:pt idx="2310">
                  <c:v>9.29434</c:v>
                </c:pt>
                <c:pt idx="2311">
                  <c:v>9.29481</c:v>
                </c:pt>
                <c:pt idx="2312">
                  <c:v>9.29528</c:v>
                </c:pt>
                <c:pt idx="2313">
                  <c:v>9.29575</c:v>
                </c:pt>
                <c:pt idx="2314">
                  <c:v>9.2962100000000003</c:v>
                </c:pt>
                <c:pt idx="2315">
                  <c:v>9.2966800000000003</c:v>
                </c:pt>
                <c:pt idx="2316">
                  <c:v>9.2971500000000002</c:v>
                </c:pt>
                <c:pt idx="2317">
                  <c:v>9.2976100000000006</c:v>
                </c:pt>
                <c:pt idx="2318">
                  <c:v>9.2980800000000006</c:v>
                </c:pt>
                <c:pt idx="2319">
                  <c:v>9.2985500000000005</c:v>
                </c:pt>
                <c:pt idx="2320">
                  <c:v>9.2990100000000009</c:v>
                </c:pt>
                <c:pt idx="2321">
                  <c:v>9.2994800000000009</c:v>
                </c:pt>
                <c:pt idx="2322">
                  <c:v>9.2999500000000008</c:v>
                </c:pt>
                <c:pt idx="2323">
                  <c:v>9.3004200000000008</c:v>
                </c:pt>
                <c:pt idx="2324">
                  <c:v>9.3008799999999994</c:v>
                </c:pt>
                <c:pt idx="2325">
                  <c:v>9.3013499999999993</c:v>
                </c:pt>
                <c:pt idx="2326">
                  <c:v>9.3018199999999993</c:v>
                </c:pt>
                <c:pt idx="2327">
                  <c:v>9.3022799999999997</c:v>
                </c:pt>
                <c:pt idx="2328">
                  <c:v>9.3027499999999996</c:v>
                </c:pt>
                <c:pt idx="2329">
                  <c:v>9.3032199999999996</c:v>
                </c:pt>
                <c:pt idx="2330">
                  <c:v>9.3036899999999996</c:v>
                </c:pt>
                <c:pt idx="2331">
                  <c:v>9.3041499999999999</c:v>
                </c:pt>
                <c:pt idx="2332">
                  <c:v>9.3046199999999999</c:v>
                </c:pt>
                <c:pt idx="2333">
                  <c:v>9.3050899999999999</c:v>
                </c:pt>
                <c:pt idx="2334">
                  <c:v>9.3055500000000002</c:v>
                </c:pt>
                <c:pt idx="2335">
                  <c:v>9.3060200000000002</c:v>
                </c:pt>
                <c:pt idx="2336">
                  <c:v>9.3064900000000002</c:v>
                </c:pt>
                <c:pt idx="2337">
                  <c:v>9.3069600000000001</c:v>
                </c:pt>
                <c:pt idx="2338">
                  <c:v>9.3074200000000005</c:v>
                </c:pt>
                <c:pt idx="2339">
                  <c:v>9.3078900000000004</c:v>
                </c:pt>
                <c:pt idx="2340">
                  <c:v>9.3083600000000004</c:v>
                </c:pt>
                <c:pt idx="2341">
                  <c:v>9.3088300000000004</c:v>
                </c:pt>
                <c:pt idx="2342">
                  <c:v>9.3092900000000007</c:v>
                </c:pt>
                <c:pt idx="2343">
                  <c:v>9.3097600000000007</c:v>
                </c:pt>
                <c:pt idx="2344">
                  <c:v>9.3102300000000007</c:v>
                </c:pt>
                <c:pt idx="2345">
                  <c:v>9.3106899999999992</c:v>
                </c:pt>
                <c:pt idx="2346">
                  <c:v>9.3111599999999992</c:v>
                </c:pt>
                <c:pt idx="2347">
                  <c:v>9.3116299999999992</c:v>
                </c:pt>
                <c:pt idx="2348">
                  <c:v>9.3120999999999992</c:v>
                </c:pt>
                <c:pt idx="2349">
                  <c:v>9.3125599999999995</c:v>
                </c:pt>
                <c:pt idx="2350">
                  <c:v>9.3130299999999995</c:v>
                </c:pt>
                <c:pt idx="2351">
                  <c:v>9.3134999999999994</c:v>
                </c:pt>
                <c:pt idx="2352">
                  <c:v>9.3139699999999994</c:v>
                </c:pt>
                <c:pt idx="2353">
                  <c:v>9.3144299999999998</c:v>
                </c:pt>
                <c:pt idx="2354">
                  <c:v>9.3148999999999997</c:v>
                </c:pt>
                <c:pt idx="2355">
                  <c:v>9.3153699999999997</c:v>
                </c:pt>
                <c:pt idx="2356">
                  <c:v>9.3158300000000001</c:v>
                </c:pt>
                <c:pt idx="2357">
                  <c:v>9.3163</c:v>
                </c:pt>
                <c:pt idx="2358">
                  <c:v>9.31677</c:v>
                </c:pt>
                <c:pt idx="2359">
                  <c:v>9.31724</c:v>
                </c:pt>
                <c:pt idx="2360">
                  <c:v>9.3177000000000003</c:v>
                </c:pt>
                <c:pt idx="2361">
                  <c:v>9.3181700000000003</c:v>
                </c:pt>
                <c:pt idx="2362">
                  <c:v>9.3186400000000003</c:v>
                </c:pt>
                <c:pt idx="2363">
                  <c:v>9.3191100000000002</c:v>
                </c:pt>
                <c:pt idx="2364">
                  <c:v>9.3195700000000006</c:v>
                </c:pt>
                <c:pt idx="2365">
                  <c:v>9.3200400000000005</c:v>
                </c:pt>
                <c:pt idx="2366">
                  <c:v>9.3205100000000005</c:v>
                </c:pt>
                <c:pt idx="2367">
                  <c:v>9.3209800000000005</c:v>
                </c:pt>
                <c:pt idx="2368">
                  <c:v>9.3214400000000008</c:v>
                </c:pt>
                <c:pt idx="2369">
                  <c:v>9.3219100000000008</c:v>
                </c:pt>
                <c:pt idx="2370">
                  <c:v>9.3223800000000008</c:v>
                </c:pt>
                <c:pt idx="2371">
                  <c:v>9.3228500000000007</c:v>
                </c:pt>
                <c:pt idx="2372">
                  <c:v>9.3233099999999993</c:v>
                </c:pt>
                <c:pt idx="2373">
                  <c:v>9.3237799999999993</c:v>
                </c:pt>
                <c:pt idx="2374">
                  <c:v>9.3242499999999993</c:v>
                </c:pt>
                <c:pt idx="2375">
                  <c:v>9.3247099999999996</c:v>
                </c:pt>
                <c:pt idx="2376">
                  <c:v>9.3251799999999996</c:v>
                </c:pt>
                <c:pt idx="2377">
                  <c:v>9.3256499999999996</c:v>
                </c:pt>
                <c:pt idx="2378">
                  <c:v>9.3261199999999995</c:v>
                </c:pt>
                <c:pt idx="2379">
                  <c:v>9.3265799999999999</c:v>
                </c:pt>
                <c:pt idx="2380">
                  <c:v>9.3270499999999998</c:v>
                </c:pt>
                <c:pt idx="2381">
                  <c:v>9.3275199999999998</c:v>
                </c:pt>
                <c:pt idx="2382">
                  <c:v>9.3279899999999998</c:v>
                </c:pt>
                <c:pt idx="2383">
                  <c:v>9.3284500000000001</c:v>
                </c:pt>
                <c:pt idx="2384">
                  <c:v>9.3289200000000001</c:v>
                </c:pt>
                <c:pt idx="2385">
                  <c:v>9.3293900000000001</c:v>
                </c:pt>
                <c:pt idx="2386">
                  <c:v>9.32986</c:v>
                </c:pt>
                <c:pt idx="2387">
                  <c:v>9.3303200000000004</c:v>
                </c:pt>
                <c:pt idx="2388">
                  <c:v>9.3307900000000004</c:v>
                </c:pt>
                <c:pt idx="2389">
                  <c:v>9.3312600000000003</c:v>
                </c:pt>
                <c:pt idx="2390">
                  <c:v>9.3317300000000003</c:v>
                </c:pt>
                <c:pt idx="2391">
                  <c:v>9.3321900000000007</c:v>
                </c:pt>
                <c:pt idx="2392">
                  <c:v>9.3326600000000006</c:v>
                </c:pt>
                <c:pt idx="2393">
                  <c:v>9.3331300000000006</c:v>
                </c:pt>
                <c:pt idx="2394">
                  <c:v>9.3336000000000006</c:v>
                </c:pt>
                <c:pt idx="2395">
                  <c:v>9.3340700000000005</c:v>
                </c:pt>
                <c:pt idx="2396">
                  <c:v>9.3345300000000009</c:v>
                </c:pt>
                <c:pt idx="2397">
                  <c:v>9.3350000000000009</c:v>
                </c:pt>
                <c:pt idx="2398">
                  <c:v>9.3354700000000008</c:v>
                </c:pt>
                <c:pt idx="2399">
                  <c:v>9.3359400000000008</c:v>
                </c:pt>
                <c:pt idx="2400">
                  <c:v>9.3363999999999994</c:v>
                </c:pt>
                <c:pt idx="2401">
                  <c:v>9.3368699999999993</c:v>
                </c:pt>
                <c:pt idx="2402">
                  <c:v>9.3373399999999993</c:v>
                </c:pt>
                <c:pt idx="2403">
                  <c:v>9.3378099999999993</c:v>
                </c:pt>
                <c:pt idx="2404">
                  <c:v>9.3382699999999996</c:v>
                </c:pt>
                <c:pt idx="2405">
                  <c:v>9.3387399999999996</c:v>
                </c:pt>
                <c:pt idx="2406">
                  <c:v>9.3392099999999996</c:v>
                </c:pt>
                <c:pt idx="2407">
                  <c:v>9.3396799999999995</c:v>
                </c:pt>
                <c:pt idx="2408">
                  <c:v>9.3401399999999999</c:v>
                </c:pt>
                <c:pt idx="2409">
                  <c:v>9.3406099999999999</c:v>
                </c:pt>
                <c:pt idx="2410">
                  <c:v>9.3410799999999998</c:v>
                </c:pt>
                <c:pt idx="2411">
                  <c:v>9.3415499999999998</c:v>
                </c:pt>
                <c:pt idx="2412">
                  <c:v>9.3420199999999998</c:v>
                </c:pt>
                <c:pt idx="2413">
                  <c:v>9.3424800000000001</c:v>
                </c:pt>
                <c:pt idx="2414">
                  <c:v>9.3429500000000001</c:v>
                </c:pt>
                <c:pt idx="2415">
                  <c:v>9.3434200000000001</c:v>
                </c:pt>
                <c:pt idx="2416">
                  <c:v>9.34389</c:v>
                </c:pt>
                <c:pt idx="2417">
                  <c:v>9.3443500000000004</c:v>
                </c:pt>
                <c:pt idx="2418">
                  <c:v>9.3448200000000003</c:v>
                </c:pt>
                <c:pt idx="2419">
                  <c:v>9.3452900000000003</c:v>
                </c:pt>
                <c:pt idx="2420">
                  <c:v>9.3457600000000003</c:v>
                </c:pt>
                <c:pt idx="2421">
                  <c:v>9.3462200000000006</c:v>
                </c:pt>
                <c:pt idx="2422">
                  <c:v>9.3466900000000006</c:v>
                </c:pt>
                <c:pt idx="2423">
                  <c:v>9.3471600000000006</c:v>
                </c:pt>
                <c:pt idx="2424">
                  <c:v>9.3476300000000005</c:v>
                </c:pt>
                <c:pt idx="2425">
                  <c:v>9.3481000000000005</c:v>
                </c:pt>
                <c:pt idx="2426">
                  <c:v>9.3485600000000009</c:v>
                </c:pt>
                <c:pt idx="2427">
                  <c:v>9.3490300000000008</c:v>
                </c:pt>
                <c:pt idx="2428">
                  <c:v>9.3495000000000008</c:v>
                </c:pt>
                <c:pt idx="2429">
                  <c:v>9.3499700000000008</c:v>
                </c:pt>
                <c:pt idx="2430">
                  <c:v>9.3504299999999994</c:v>
                </c:pt>
                <c:pt idx="2431">
                  <c:v>9.3508999999999993</c:v>
                </c:pt>
                <c:pt idx="2432">
                  <c:v>9.3513699999999993</c:v>
                </c:pt>
                <c:pt idx="2433">
                  <c:v>9.3518399999999993</c:v>
                </c:pt>
                <c:pt idx="2434">
                  <c:v>9.3523099999999992</c:v>
                </c:pt>
                <c:pt idx="2435">
                  <c:v>9.3527699999999996</c:v>
                </c:pt>
                <c:pt idx="2436">
                  <c:v>9.3532399999999996</c:v>
                </c:pt>
                <c:pt idx="2437">
                  <c:v>9.3537099999999995</c:v>
                </c:pt>
                <c:pt idx="2438">
                  <c:v>9.3541799999999995</c:v>
                </c:pt>
                <c:pt idx="2439">
                  <c:v>9.3546499999999995</c:v>
                </c:pt>
                <c:pt idx="2440">
                  <c:v>9.3551099999999998</c:v>
                </c:pt>
                <c:pt idx="2441">
                  <c:v>9.3555799999999998</c:v>
                </c:pt>
                <c:pt idx="2442">
                  <c:v>9.3560499999999998</c:v>
                </c:pt>
                <c:pt idx="2443">
                  <c:v>9.3565199999999997</c:v>
                </c:pt>
                <c:pt idx="2444">
                  <c:v>9.3569800000000001</c:v>
                </c:pt>
                <c:pt idx="2445">
                  <c:v>9.35745</c:v>
                </c:pt>
                <c:pt idx="2446">
                  <c:v>9.35792</c:v>
                </c:pt>
                <c:pt idx="2447">
                  <c:v>9.35839</c:v>
                </c:pt>
                <c:pt idx="2448">
                  <c:v>9.35886</c:v>
                </c:pt>
                <c:pt idx="2449">
                  <c:v>9.3593200000000003</c:v>
                </c:pt>
                <c:pt idx="2450">
                  <c:v>9.3597900000000003</c:v>
                </c:pt>
                <c:pt idx="2451">
                  <c:v>9.3602600000000002</c:v>
                </c:pt>
                <c:pt idx="2452">
                  <c:v>9.3607300000000002</c:v>
                </c:pt>
                <c:pt idx="2453">
                  <c:v>9.3612000000000002</c:v>
                </c:pt>
                <c:pt idx="2454">
                  <c:v>9.3616600000000005</c:v>
                </c:pt>
                <c:pt idx="2455">
                  <c:v>9.3621300000000005</c:v>
                </c:pt>
                <c:pt idx="2456">
                  <c:v>9.3626000000000005</c:v>
                </c:pt>
                <c:pt idx="2457">
                  <c:v>9.3630700000000004</c:v>
                </c:pt>
                <c:pt idx="2458">
                  <c:v>9.3635400000000004</c:v>
                </c:pt>
                <c:pt idx="2459">
                  <c:v>9.3640000000000008</c:v>
                </c:pt>
                <c:pt idx="2460">
                  <c:v>9.3644700000000007</c:v>
                </c:pt>
                <c:pt idx="2461">
                  <c:v>9.3649400000000007</c:v>
                </c:pt>
                <c:pt idx="2462">
                  <c:v>9.3654100000000007</c:v>
                </c:pt>
                <c:pt idx="2463">
                  <c:v>9.3658800000000006</c:v>
                </c:pt>
                <c:pt idx="2464">
                  <c:v>9.3663399999999992</c:v>
                </c:pt>
                <c:pt idx="2465">
                  <c:v>9.3668099999999992</c:v>
                </c:pt>
                <c:pt idx="2466">
                  <c:v>9.3672799999999992</c:v>
                </c:pt>
                <c:pt idx="2467">
                  <c:v>9.3677499999999991</c:v>
                </c:pt>
                <c:pt idx="2468">
                  <c:v>9.3682200000000009</c:v>
                </c:pt>
                <c:pt idx="2469">
                  <c:v>9.3686799999999995</c:v>
                </c:pt>
                <c:pt idx="2470">
                  <c:v>9.3691499999999994</c:v>
                </c:pt>
                <c:pt idx="2471">
                  <c:v>9.3696199999999994</c:v>
                </c:pt>
                <c:pt idx="2472">
                  <c:v>9.3700899999999994</c:v>
                </c:pt>
                <c:pt idx="2473">
                  <c:v>9.3705599999999993</c:v>
                </c:pt>
                <c:pt idx="2474">
                  <c:v>9.3710199999999997</c:v>
                </c:pt>
                <c:pt idx="2475">
                  <c:v>9.3714899999999997</c:v>
                </c:pt>
                <c:pt idx="2476">
                  <c:v>9.3719599999999996</c:v>
                </c:pt>
                <c:pt idx="2477">
                  <c:v>9.3724299999999996</c:v>
                </c:pt>
                <c:pt idx="2478">
                  <c:v>9.3728999999999996</c:v>
                </c:pt>
                <c:pt idx="2479">
                  <c:v>9.3733699999999995</c:v>
                </c:pt>
                <c:pt idx="2480">
                  <c:v>9.3738299999999999</c:v>
                </c:pt>
                <c:pt idx="2481">
                  <c:v>9.3742999999999999</c:v>
                </c:pt>
                <c:pt idx="2482">
                  <c:v>9.3747699999999998</c:v>
                </c:pt>
                <c:pt idx="2483">
                  <c:v>9.3752399999999998</c:v>
                </c:pt>
                <c:pt idx="2484">
                  <c:v>9.3757099999999998</c:v>
                </c:pt>
                <c:pt idx="2485">
                  <c:v>9.3761700000000001</c:v>
                </c:pt>
                <c:pt idx="2486">
                  <c:v>9.3766400000000001</c:v>
                </c:pt>
                <c:pt idx="2487">
                  <c:v>9.3771100000000001</c:v>
                </c:pt>
                <c:pt idx="2488">
                  <c:v>9.37758</c:v>
                </c:pt>
                <c:pt idx="2489">
                  <c:v>9.37805</c:v>
                </c:pt>
                <c:pt idx="2490">
                  <c:v>9.37852</c:v>
                </c:pt>
                <c:pt idx="2491">
                  <c:v>9.3789800000000003</c:v>
                </c:pt>
                <c:pt idx="2492">
                  <c:v>9.3794500000000003</c:v>
                </c:pt>
                <c:pt idx="2493">
                  <c:v>9.3799200000000003</c:v>
                </c:pt>
                <c:pt idx="2494">
                  <c:v>9.3803900000000002</c:v>
                </c:pt>
                <c:pt idx="2495">
                  <c:v>9.3808600000000002</c:v>
                </c:pt>
                <c:pt idx="2496">
                  <c:v>9.3813200000000005</c:v>
                </c:pt>
                <c:pt idx="2497">
                  <c:v>9.3817900000000005</c:v>
                </c:pt>
                <c:pt idx="2498">
                  <c:v>9.3822600000000005</c:v>
                </c:pt>
                <c:pt idx="2499">
                  <c:v>9.3827300000000005</c:v>
                </c:pt>
                <c:pt idx="2500">
                  <c:v>9.3832000000000004</c:v>
                </c:pt>
                <c:pt idx="2501">
                  <c:v>9.3836700000000004</c:v>
                </c:pt>
                <c:pt idx="2502">
                  <c:v>9.3841300000000007</c:v>
                </c:pt>
                <c:pt idx="2503">
                  <c:v>9.3846000000000007</c:v>
                </c:pt>
                <c:pt idx="2504">
                  <c:v>9.3850700000000007</c:v>
                </c:pt>
                <c:pt idx="2505">
                  <c:v>9.3855400000000007</c:v>
                </c:pt>
                <c:pt idx="2506">
                  <c:v>9.3860100000000006</c:v>
                </c:pt>
                <c:pt idx="2507">
                  <c:v>9.3864800000000006</c:v>
                </c:pt>
                <c:pt idx="2508">
                  <c:v>9.3869399999999992</c:v>
                </c:pt>
                <c:pt idx="2509">
                  <c:v>9.3874099999999991</c:v>
                </c:pt>
                <c:pt idx="2510">
                  <c:v>9.3878799999999991</c:v>
                </c:pt>
                <c:pt idx="2511">
                  <c:v>9.3883500000000009</c:v>
                </c:pt>
                <c:pt idx="2512">
                  <c:v>9.3888200000000008</c:v>
                </c:pt>
                <c:pt idx="2513">
                  <c:v>9.3892900000000008</c:v>
                </c:pt>
                <c:pt idx="2514">
                  <c:v>9.3897499999999994</c:v>
                </c:pt>
                <c:pt idx="2515">
                  <c:v>9.3902199999999993</c:v>
                </c:pt>
                <c:pt idx="2516">
                  <c:v>9.3906899999999993</c:v>
                </c:pt>
                <c:pt idx="2517">
                  <c:v>9.3911599999999993</c:v>
                </c:pt>
                <c:pt idx="2518">
                  <c:v>9.3916299999999993</c:v>
                </c:pt>
                <c:pt idx="2519">
                  <c:v>9.3920999999999992</c:v>
                </c:pt>
                <c:pt idx="2520">
                  <c:v>9.3925599999999996</c:v>
                </c:pt>
                <c:pt idx="2521">
                  <c:v>9.3930299999999995</c:v>
                </c:pt>
                <c:pt idx="2522">
                  <c:v>9.3934999999999995</c:v>
                </c:pt>
                <c:pt idx="2523">
                  <c:v>9.3939699999999995</c:v>
                </c:pt>
                <c:pt idx="2524">
                  <c:v>9.3944399999999995</c:v>
                </c:pt>
                <c:pt idx="2525">
                  <c:v>9.3949099999999994</c:v>
                </c:pt>
                <c:pt idx="2526">
                  <c:v>9.3953699999999998</c:v>
                </c:pt>
                <c:pt idx="2527">
                  <c:v>9.3958399999999997</c:v>
                </c:pt>
                <c:pt idx="2528">
                  <c:v>9.3963099999999997</c:v>
                </c:pt>
                <c:pt idx="2529">
                  <c:v>9.3967799999999997</c:v>
                </c:pt>
                <c:pt idx="2530">
                  <c:v>9.3972499999999997</c:v>
                </c:pt>
                <c:pt idx="2531">
                  <c:v>9.3977199999999996</c:v>
                </c:pt>
                <c:pt idx="2532">
                  <c:v>9.3981899999999996</c:v>
                </c:pt>
                <c:pt idx="2533">
                  <c:v>9.3986499999999999</c:v>
                </c:pt>
                <c:pt idx="2534">
                  <c:v>9.3991199999999999</c:v>
                </c:pt>
                <c:pt idx="2535">
                  <c:v>9.3995899999999999</c:v>
                </c:pt>
                <c:pt idx="2536">
                  <c:v>9.4000599999999999</c:v>
                </c:pt>
                <c:pt idx="2537">
                  <c:v>9.4005299999999998</c:v>
                </c:pt>
                <c:pt idx="2538">
                  <c:v>9.4009999999999998</c:v>
                </c:pt>
                <c:pt idx="2539">
                  <c:v>9.4014600000000002</c:v>
                </c:pt>
                <c:pt idx="2540">
                  <c:v>9.4019300000000001</c:v>
                </c:pt>
                <c:pt idx="2541">
                  <c:v>9.4024000000000001</c:v>
                </c:pt>
                <c:pt idx="2542">
                  <c:v>9.4028700000000001</c:v>
                </c:pt>
                <c:pt idx="2543">
                  <c:v>9.40334</c:v>
                </c:pt>
                <c:pt idx="2544">
                  <c:v>9.40381</c:v>
                </c:pt>
                <c:pt idx="2545">
                  <c:v>9.40428</c:v>
                </c:pt>
                <c:pt idx="2546">
                  <c:v>9.4047400000000003</c:v>
                </c:pt>
                <c:pt idx="2547">
                  <c:v>9.4052100000000003</c:v>
                </c:pt>
                <c:pt idx="2548">
                  <c:v>9.4056800000000003</c:v>
                </c:pt>
                <c:pt idx="2549">
                  <c:v>9.4061500000000002</c:v>
                </c:pt>
                <c:pt idx="2550">
                  <c:v>9.4066200000000002</c:v>
                </c:pt>
                <c:pt idx="2551">
                  <c:v>9.4070900000000002</c:v>
                </c:pt>
                <c:pt idx="2552">
                  <c:v>9.4075600000000001</c:v>
                </c:pt>
                <c:pt idx="2553">
                  <c:v>9.4080200000000005</c:v>
                </c:pt>
                <c:pt idx="2554">
                  <c:v>9.4084900000000005</c:v>
                </c:pt>
                <c:pt idx="2555">
                  <c:v>9.4089600000000004</c:v>
                </c:pt>
                <c:pt idx="2556">
                  <c:v>9.4094300000000004</c:v>
                </c:pt>
                <c:pt idx="2557">
                  <c:v>9.4099000000000004</c:v>
                </c:pt>
                <c:pt idx="2558">
                  <c:v>9.4103700000000003</c:v>
                </c:pt>
                <c:pt idx="2559">
                  <c:v>9.4108400000000003</c:v>
                </c:pt>
                <c:pt idx="2560">
                  <c:v>9.4113100000000003</c:v>
                </c:pt>
                <c:pt idx="2561">
                  <c:v>9.4117700000000006</c:v>
                </c:pt>
                <c:pt idx="2562">
                  <c:v>9.4122400000000006</c:v>
                </c:pt>
                <c:pt idx="2563">
                  <c:v>9.4127100000000006</c:v>
                </c:pt>
                <c:pt idx="2564">
                  <c:v>9.4131800000000005</c:v>
                </c:pt>
                <c:pt idx="2565">
                  <c:v>9.4136500000000005</c:v>
                </c:pt>
                <c:pt idx="2566">
                  <c:v>9.4141200000000005</c:v>
                </c:pt>
                <c:pt idx="2567">
                  <c:v>9.4145900000000005</c:v>
                </c:pt>
                <c:pt idx="2568">
                  <c:v>9.4150500000000008</c:v>
                </c:pt>
                <c:pt idx="2569">
                  <c:v>9.4155200000000008</c:v>
                </c:pt>
                <c:pt idx="2570">
                  <c:v>9.4159900000000007</c:v>
                </c:pt>
                <c:pt idx="2571">
                  <c:v>9.4164600000000007</c:v>
                </c:pt>
                <c:pt idx="2572">
                  <c:v>9.4169300000000007</c:v>
                </c:pt>
                <c:pt idx="2573">
                  <c:v>9.4174000000000007</c:v>
                </c:pt>
                <c:pt idx="2574">
                  <c:v>9.4178700000000006</c:v>
                </c:pt>
                <c:pt idx="2575">
                  <c:v>9.4183400000000006</c:v>
                </c:pt>
                <c:pt idx="2576">
                  <c:v>9.4187999999999992</c:v>
                </c:pt>
                <c:pt idx="2577">
                  <c:v>9.4192699999999991</c:v>
                </c:pt>
                <c:pt idx="2578">
                  <c:v>9.4197399999999991</c:v>
                </c:pt>
                <c:pt idx="2579">
                  <c:v>9.4202100000000009</c:v>
                </c:pt>
                <c:pt idx="2580">
                  <c:v>9.4206800000000008</c:v>
                </c:pt>
                <c:pt idx="2581">
                  <c:v>9.4211500000000008</c:v>
                </c:pt>
                <c:pt idx="2582">
                  <c:v>9.4216200000000008</c:v>
                </c:pt>
                <c:pt idx="2583">
                  <c:v>9.4220900000000007</c:v>
                </c:pt>
                <c:pt idx="2584">
                  <c:v>9.4225600000000007</c:v>
                </c:pt>
                <c:pt idx="2585">
                  <c:v>9.4230199999999993</c:v>
                </c:pt>
                <c:pt idx="2586">
                  <c:v>9.4234899999999993</c:v>
                </c:pt>
                <c:pt idx="2587">
                  <c:v>9.4239599999999992</c:v>
                </c:pt>
                <c:pt idx="2588">
                  <c:v>9.4244299999999992</c:v>
                </c:pt>
                <c:pt idx="2589">
                  <c:v>9.4248999999999992</c:v>
                </c:pt>
                <c:pt idx="2590">
                  <c:v>9.4253699999999991</c:v>
                </c:pt>
                <c:pt idx="2591">
                  <c:v>9.4258400000000009</c:v>
                </c:pt>
                <c:pt idx="2592">
                  <c:v>9.4263100000000009</c:v>
                </c:pt>
                <c:pt idx="2593">
                  <c:v>9.4267699999999994</c:v>
                </c:pt>
                <c:pt idx="2594">
                  <c:v>9.4272399999999994</c:v>
                </c:pt>
                <c:pt idx="2595">
                  <c:v>9.4277099999999994</c:v>
                </c:pt>
                <c:pt idx="2596">
                  <c:v>9.4281799999999993</c:v>
                </c:pt>
                <c:pt idx="2597">
                  <c:v>9.4286499999999993</c:v>
                </c:pt>
                <c:pt idx="2598">
                  <c:v>9.4291199999999993</c:v>
                </c:pt>
                <c:pt idx="2599">
                  <c:v>9.4295899999999993</c:v>
                </c:pt>
                <c:pt idx="2600">
                  <c:v>9.4300599999999992</c:v>
                </c:pt>
                <c:pt idx="2601">
                  <c:v>9.4305299999999992</c:v>
                </c:pt>
                <c:pt idx="2602">
                  <c:v>9.4309899999999995</c:v>
                </c:pt>
                <c:pt idx="2603">
                  <c:v>9.4314599999999995</c:v>
                </c:pt>
                <c:pt idx="2604">
                  <c:v>9.4319299999999995</c:v>
                </c:pt>
                <c:pt idx="2605">
                  <c:v>9.4323999999999995</c:v>
                </c:pt>
                <c:pt idx="2606">
                  <c:v>9.4328699999999994</c:v>
                </c:pt>
                <c:pt idx="2607">
                  <c:v>9.4333399999999994</c:v>
                </c:pt>
                <c:pt idx="2608">
                  <c:v>9.4338099999999994</c:v>
                </c:pt>
                <c:pt idx="2609">
                  <c:v>9.4342799999999993</c:v>
                </c:pt>
                <c:pt idx="2610">
                  <c:v>9.4347499999999993</c:v>
                </c:pt>
                <c:pt idx="2611">
                  <c:v>9.4352199999999993</c:v>
                </c:pt>
                <c:pt idx="2612">
                  <c:v>9.4356799999999996</c:v>
                </c:pt>
                <c:pt idx="2613">
                  <c:v>9.4361499999999996</c:v>
                </c:pt>
                <c:pt idx="2614">
                  <c:v>9.4366199999999996</c:v>
                </c:pt>
                <c:pt idx="2615">
                  <c:v>9.4370899999999995</c:v>
                </c:pt>
                <c:pt idx="2616">
                  <c:v>9.4375599999999995</c:v>
                </c:pt>
                <c:pt idx="2617">
                  <c:v>9.4380299999999995</c:v>
                </c:pt>
                <c:pt idx="2618">
                  <c:v>9.4384999999999994</c:v>
                </c:pt>
                <c:pt idx="2619">
                  <c:v>9.4389699999999994</c:v>
                </c:pt>
                <c:pt idx="2620">
                  <c:v>9.4394399999999994</c:v>
                </c:pt>
                <c:pt idx="2621">
                  <c:v>9.4399099999999994</c:v>
                </c:pt>
                <c:pt idx="2622">
                  <c:v>9.4403799999999993</c:v>
                </c:pt>
                <c:pt idx="2623">
                  <c:v>9.4408399999999997</c:v>
                </c:pt>
                <c:pt idx="2624">
                  <c:v>9.4413099999999996</c:v>
                </c:pt>
                <c:pt idx="2625">
                  <c:v>9.4417799999999996</c:v>
                </c:pt>
                <c:pt idx="2626">
                  <c:v>9.4422499999999996</c:v>
                </c:pt>
                <c:pt idx="2627">
                  <c:v>9.4427199999999996</c:v>
                </c:pt>
                <c:pt idx="2628">
                  <c:v>9.4431899999999995</c:v>
                </c:pt>
                <c:pt idx="2629">
                  <c:v>9.4436599999999995</c:v>
                </c:pt>
                <c:pt idx="2630">
                  <c:v>9.4441299999999995</c:v>
                </c:pt>
                <c:pt idx="2631">
                  <c:v>9.4445999999999994</c:v>
                </c:pt>
                <c:pt idx="2632">
                  <c:v>9.4450699999999994</c:v>
                </c:pt>
                <c:pt idx="2633">
                  <c:v>9.4455399999999994</c:v>
                </c:pt>
                <c:pt idx="2634">
                  <c:v>9.4459999999999997</c:v>
                </c:pt>
                <c:pt idx="2635">
                  <c:v>9.4464699999999997</c:v>
                </c:pt>
                <c:pt idx="2636">
                  <c:v>9.4469399999999997</c:v>
                </c:pt>
                <c:pt idx="2637">
                  <c:v>9.4474099999999996</c:v>
                </c:pt>
                <c:pt idx="2638">
                  <c:v>9.4478799999999996</c:v>
                </c:pt>
                <c:pt idx="2639">
                  <c:v>9.4483499999999996</c:v>
                </c:pt>
                <c:pt idx="2640">
                  <c:v>9.4488199999999996</c:v>
                </c:pt>
                <c:pt idx="2641">
                  <c:v>9.4492899999999995</c:v>
                </c:pt>
                <c:pt idx="2642">
                  <c:v>9.4497599999999995</c:v>
                </c:pt>
                <c:pt idx="2643">
                  <c:v>9.4502299999999995</c:v>
                </c:pt>
                <c:pt idx="2644">
                  <c:v>9.4506999999999994</c:v>
                </c:pt>
                <c:pt idx="2645">
                  <c:v>9.4511699999999994</c:v>
                </c:pt>
                <c:pt idx="2646">
                  <c:v>9.4516299999999998</c:v>
                </c:pt>
                <c:pt idx="2647">
                  <c:v>9.4520999999999997</c:v>
                </c:pt>
              </c:numCache>
            </c:numRef>
          </c:xVal>
          <c:yVal>
            <c:numRef>
              <c:f>Лист4!$F$2:$F$3827</c:f>
              <c:numCache>
                <c:formatCode>General</c:formatCode>
                <c:ptCount val="3826"/>
                <c:pt idx="0">
                  <c:v>0.62774283145347021</c:v>
                </c:pt>
                <c:pt idx="1">
                  <c:v>1.4886173727025023</c:v>
                </c:pt>
                <c:pt idx="2">
                  <c:v>1.889210075721856</c:v>
                </c:pt>
                <c:pt idx="3">
                  <c:v>2.7006133231501099</c:v>
                </c:pt>
                <c:pt idx="4">
                  <c:v>3.3670322524414953</c:v>
                </c:pt>
                <c:pt idx="5">
                  <c:v>3.7917028849996477</c:v>
                </c:pt>
                <c:pt idx="6">
                  <c:v>4.6646810537373691</c:v>
                </c:pt>
                <c:pt idx="7">
                  <c:v>5.0614530344857656</c:v>
                </c:pt>
                <c:pt idx="8">
                  <c:v>5.6480826376372022</c:v>
                </c:pt>
                <c:pt idx="9">
                  <c:v>6.3491381588683504</c:v>
                </c:pt>
                <c:pt idx="10">
                  <c:v>6.607821467265941</c:v>
                </c:pt>
                <c:pt idx="11">
                  <c:v>7.3178438138428792</c:v>
                </c:pt>
                <c:pt idx="12">
                  <c:v>7.7032866851385613</c:v>
                </c:pt>
                <c:pt idx="13">
                  <c:v>8.016352965961886</c:v>
                </c:pt>
                <c:pt idx="14">
                  <c:v>8.6505891728811797</c:v>
                </c:pt>
                <c:pt idx="15">
                  <c:v>8.7695688617023286</c:v>
                </c:pt>
                <c:pt idx="16">
                  <c:v>9.215178321650372</c:v>
                </c:pt>
                <c:pt idx="17">
                  <c:v>9.5680912948918415</c:v>
                </c:pt>
                <c:pt idx="18">
                  <c:v>9.6094978635268582</c:v>
                </c:pt>
                <c:pt idx="19">
                  <c:v>10.078688084167835</c:v>
                </c:pt>
                <c:pt idx="20">
                  <c:v>10.095329107585286</c:v>
                </c:pt>
                <c:pt idx="21">
                  <c:v>10.225207069892676</c:v>
                </c:pt>
                <c:pt idx="22">
                  <c:v>10.506365335251875</c:v>
                </c:pt>
                <c:pt idx="23">
                  <c:v>10.317507424515608</c:v>
                </c:pt>
                <c:pt idx="24">
                  <c:v>10.540687998984664</c:v>
                </c:pt>
                <c:pt idx="25">
                  <c:v>10.487140949889435</c:v>
                </c:pt>
                <c:pt idx="26">
                  <c:v>10.29821428256585</c:v>
                </c:pt>
                <c:pt idx="27">
                  <c:v>10.453603216786886</c:v>
                </c:pt>
                <c:pt idx="28">
                  <c:v>10.099375544495052</c:v>
                </c:pt>
                <c:pt idx="29">
                  <c:v>10.024217180124396</c:v>
                </c:pt>
                <c:pt idx="30">
                  <c:v>9.9146464869140409</c:v>
                </c:pt>
                <c:pt idx="31">
                  <c:v>9.4471074552122722</c:v>
                </c:pt>
                <c:pt idx="32">
                  <c:v>9.4183543103040694</c:v>
                </c:pt>
                <c:pt idx="33">
                  <c:v>8.971670058120635</c:v>
                </c:pt>
                <c:pt idx="34">
                  <c:v>8.5836835583503195</c:v>
                </c:pt>
                <c:pt idx="35">
                  <c:v>8.4103734329484894</c:v>
                </c:pt>
                <c:pt idx="36">
                  <c:v>7.7433452647427163</c:v>
                </c:pt>
                <c:pt idx="37">
                  <c:v>7.4828977533923275</c:v>
                </c:pt>
                <c:pt idx="38">
                  <c:v>7.0106913177531833</c:v>
                </c:pt>
                <c:pt idx="39">
                  <c:v>6.3433708216290823</c:v>
                </c:pt>
                <c:pt idx="40">
                  <c:v>6.0826736766119218</c:v>
                </c:pt>
                <c:pt idx="41">
                  <c:v>5.3275657990254501</c:v>
                </c:pt>
                <c:pt idx="42">
                  <c:v>4.8153984562529004</c:v>
                </c:pt>
                <c:pt idx="43">
                  <c:v>4.3692047195863379</c:v>
                </c:pt>
                <c:pt idx="44">
                  <c:v>3.5144433671022473</c:v>
                </c:pt>
                <c:pt idx="45">
                  <c:v>3.1371279130573555</c:v>
                </c:pt>
                <c:pt idx="46">
                  <c:v>2.4368985619117098</c:v>
                </c:pt>
                <c:pt idx="47">
                  <c:v>1.6932690145065934</c:v>
                </c:pt>
                <c:pt idx="48">
                  <c:v>1.330152110230379</c:v>
                </c:pt>
                <c:pt idx="49">
                  <c:v>0.63325411473641446</c:v>
                </c:pt>
                <c:pt idx="50">
                  <c:v>0.38949738019649122</c:v>
                </c:pt>
                <c:pt idx="51">
                  <c:v>1.0205748157189163</c:v>
                </c:pt>
                <c:pt idx="52">
                  <c:v>1.6990271645485513</c:v>
                </c:pt>
                <c:pt idx="53">
                  <c:v>2.0684614097450984</c:v>
                </c:pt>
                <c:pt idx="54">
                  <c:v>2.9243980131435259</c:v>
                </c:pt>
                <c:pt idx="55">
                  <c:v>3.4495301748158025</c:v>
                </c:pt>
                <c:pt idx="56">
                  <c:v>3.9358136328195346</c:v>
                </c:pt>
                <c:pt idx="57">
                  <c:v>4.7616241988590087</c:v>
                </c:pt>
                <c:pt idx="58">
                  <c:v>5.0795172692793971</c:v>
                </c:pt>
                <c:pt idx="59">
                  <c:v>5.7401263199712194</c:v>
                </c:pt>
                <c:pt idx="60">
                  <c:v>6.3291336515566057</c:v>
                </c:pt>
                <c:pt idx="61">
                  <c:v>6.5999627769028484</c:v>
                </c:pt>
                <c:pt idx="62">
                  <c:v>7.3225887935864939</c:v>
                </c:pt>
                <c:pt idx="63">
                  <c:v>7.6028102610403376</c:v>
                </c:pt>
                <c:pt idx="64">
                  <c:v>7.9850626734130801</c:v>
                </c:pt>
                <c:pt idx="65">
                  <c:v>8.5500328555738179</c:v>
                </c:pt>
                <c:pt idx="66">
                  <c:v>8.6341928859996226</c:v>
                </c:pt>
                <c:pt idx="67">
                  <c:v>9.1326804409982962</c:v>
                </c:pt>
                <c:pt idx="68">
                  <c:v>9.3787903795566425</c:v>
                </c:pt>
                <c:pt idx="69">
                  <c:v>9.4637882184968198</c:v>
                </c:pt>
                <c:pt idx="70">
                  <c:v>9.9146273042926367</c:v>
                </c:pt>
                <c:pt idx="71">
                  <c:v>9.8588523818309248</c:v>
                </c:pt>
                <c:pt idx="72">
                  <c:v>10.059248382022508</c:v>
                </c:pt>
                <c:pt idx="73">
                  <c:v>10.255722917910402</c:v>
                </c:pt>
                <c:pt idx="74">
                  <c:v>10.07194460845608</c:v>
                </c:pt>
                <c:pt idx="75">
                  <c:v>10.323774747272392</c:v>
                </c:pt>
                <c:pt idx="76">
                  <c:v>10.177537508270296</c:v>
                </c:pt>
                <c:pt idx="77">
                  <c:v>10.053392176850178</c:v>
                </c:pt>
                <c:pt idx="78">
                  <c:v>10.163519434702106</c:v>
                </c:pt>
                <c:pt idx="79">
                  <c:v>9.7727830511447475</c:v>
                </c:pt>
                <c:pt idx="80">
                  <c:v>9.7594037312310977</c:v>
                </c:pt>
                <c:pt idx="81">
                  <c:v>9.5595867487292185</c:v>
                </c:pt>
                <c:pt idx="82">
                  <c:v>9.131017789949329</c:v>
                </c:pt>
                <c:pt idx="83">
                  <c:v>9.1038758449555601</c:v>
                </c:pt>
                <c:pt idx="84">
                  <c:v>8.587729116849804</c:v>
                </c:pt>
                <c:pt idx="85">
                  <c:v>8.2744760851951611</c:v>
                </c:pt>
                <c:pt idx="86">
                  <c:v>8.0365169925838185</c:v>
                </c:pt>
                <c:pt idx="87">
                  <c:v>7.370242304377383</c:v>
                </c:pt>
                <c:pt idx="88">
                  <c:v>7.1548415119354116</c:v>
                </c:pt>
                <c:pt idx="89">
                  <c:v>6.6008070875542675</c:v>
                </c:pt>
                <c:pt idx="90">
                  <c:v>5.9981965321684827</c:v>
                </c:pt>
                <c:pt idx="91">
                  <c:v>5.7165952268985576</c:v>
                </c:pt>
                <c:pt idx="92">
                  <c:v>4.9256097315260625</c:v>
                </c:pt>
                <c:pt idx="93">
                  <c:v>4.4872314464874545</c:v>
                </c:pt>
                <c:pt idx="94">
                  <c:v>3.9787114444435527</c:v>
                </c:pt>
                <c:pt idx="95">
                  <c:v>3.1591810379558183</c:v>
                </c:pt>
                <c:pt idx="96">
                  <c:v>2.8153415341363508</c:v>
                </c:pt>
                <c:pt idx="97">
                  <c:v>2.0825840534176407</c:v>
                </c:pt>
                <c:pt idx="98">
                  <c:v>1.4182961436548858</c:v>
                </c:pt>
                <c:pt idx="99">
                  <c:v>1.1205596059100114</c:v>
                </c:pt>
                <c:pt idx="100">
                  <c:v>0.70593810584251648</c:v>
                </c:pt>
                <c:pt idx="101">
                  <c:v>0.75138113400953843</c:v>
                </c:pt>
                <c:pt idx="102">
                  <c:v>1.4659506585996849</c:v>
                </c:pt>
                <c:pt idx="103">
                  <c:v>2.0460932625155017</c:v>
                </c:pt>
                <c:pt idx="104">
                  <c:v>2.4438683867062498</c:v>
                </c:pt>
                <c:pt idx="105">
                  <c:v>3.306564352523321</c:v>
                </c:pt>
                <c:pt idx="106">
                  <c:v>3.7297122763630832</c:v>
                </c:pt>
                <c:pt idx="107">
                  <c:v>4.2918508557756683</c:v>
                </c:pt>
                <c:pt idx="108">
                  <c:v>5.0459003116649503</c:v>
                </c:pt>
                <c:pt idx="109">
                  <c:v>5.3273985856378916</c:v>
                </c:pt>
                <c:pt idx="110">
                  <c:v>6.0426580570389028</c:v>
                </c:pt>
                <c:pt idx="111">
                  <c:v>6.5184110086163356</c:v>
                </c:pt>
                <c:pt idx="112">
                  <c:v>6.8290022218638899</c:v>
                </c:pt>
                <c:pt idx="113">
                  <c:v>7.5291905551876921</c:v>
                </c:pt>
                <c:pt idx="114">
                  <c:v>7.7248975383597802</c:v>
                </c:pt>
                <c:pt idx="115">
                  <c:v>8.1730959237750547</c:v>
                </c:pt>
                <c:pt idx="116">
                  <c:v>8.6418293454206054</c:v>
                </c:pt>
                <c:pt idx="117">
                  <c:v>8.716585215187246</c:v>
                </c:pt>
                <c:pt idx="118">
                  <c:v>9.2360728279990578</c:v>
                </c:pt>
                <c:pt idx="119">
                  <c:v>9.3708286563357888</c:v>
                </c:pt>
                <c:pt idx="120">
                  <c:v>9.5070864376421405</c:v>
                </c:pt>
                <c:pt idx="121">
                  <c:v>9.8985390894643075</c:v>
                </c:pt>
                <c:pt idx="122">
                  <c:v>9.7837052295259106</c:v>
                </c:pt>
                <c:pt idx="123">
                  <c:v>10.03302207792216</c:v>
                </c:pt>
                <c:pt idx="124">
                  <c:v>10.117177703442055</c:v>
                </c:pt>
                <c:pt idx="125">
                  <c:v>9.950344609801391</c:v>
                </c:pt>
                <c:pt idx="126">
                  <c:v>10.187837950068779</c:v>
                </c:pt>
                <c:pt idx="127">
                  <c:v>9.9442106809764184</c:v>
                </c:pt>
                <c:pt idx="128">
                  <c:v>9.875767194821151</c:v>
                </c:pt>
                <c:pt idx="129">
                  <c:v>9.8977591041906656</c:v>
                </c:pt>
                <c:pt idx="130">
                  <c:v>9.4791666818459177</c:v>
                </c:pt>
                <c:pt idx="131">
                  <c:v>9.4927393867473189</c:v>
                </c:pt>
                <c:pt idx="132">
                  <c:v>9.179281001213754</c:v>
                </c:pt>
                <c:pt idx="133">
                  <c:v>8.7913749740519354</c:v>
                </c:pt>
                <c:pt idx="134">
                  <c:v>8.7190992874808497</c:v>
                </c:pt>
                <c:pt idx="135">
                  <c:v>8.1327991139643458</c:v>
                </c:pt>
                <c:pt idx="136">
                  <c:v>7.8742577068080672</c:v>
                </c:pt>
                <c:pt idx="137">
                  <c:v>7.5354132010726582</c:v>
                </c:pt>
                <c:pt idx="138">
                  <c:v>6.8776850803545235</c:v>
                </c:pt>
                <c:pt idx="139">
                  <c:v>6.6687998935091199</c:v>
                </c:pt>
                <c:pt idx="140">
                  <c:v>6.0213118815233617</c:v>
                </c:pt>
                <c:pt idx="141">
                  <c:v>5.4804421055520303</c:v>
                </c:pt>
                <c:pt idx="142">
                  <c:v>5.1409783835941969</c:v>
                </c:pt>
                <c:pt idx="143">
                  <c:v>4.3227177024613397</c:v>
                </c:pt>
                <c:pt idx="144">
                  <c:v>3.9381934566707359</c:v>
                </c:pt>
                <c:pt idx="145">
                  <c:v>3.355217474656214</c:v>
                </c:pt>
                <c:pt idx="146">
                  <c:v>2.5824312379040122</c:v>
                </c:pt>
                <c:pt idx="147">
                  <c:v>2.2593251779014305</c:v>
                </c:pt>
                <c:pt idx="148">
                  <c:v>1.5381981778626317</c:v>
                </c:pt>
                <c:pt idx="149">
                  <c:v>0.98700757263958716</c:v>
                </c:pt>
                <c:pt idx="150">
                  <c:v>0.9603018417033522</c:v>
                </c:pt>
                <c:pt idx="151">
                  <c:v>1.0905900404831324</c:v>
                </c:pt>
                <c:pt idx="152">
                  <c:v>1.3416427694112989</c:v>
                </c:pt>
                <c:pt idx="153">
                  <c:v>2.1316029125234373</c:v>
                </c:pt>
                <c:pt idx="154">
                  <c:v>2.6367818413065445</c:v>
                </c:pt>
                <c:pt idx="155">
                  <c:v>3.0872749837614952</c:v>
                </c:pt>
                <c:pt idx="156">
                  <c:v>3.9204099226977096</c:v>
                </c:pt>
                <c:pt idx="157">
                  <c:v>4.2598150964521562</c:v>
                </c:pt>
                <c:pt idx="158">
                  <c:v>4.8894011849208683</c:v>
                </c:pt>
                <c:pt idx="159">
                  <c:v>5.5369352321782319</c:v>
                </c:pt>
                <c:pt idx="160">
                  <c:v>5.8034575609852617</c:v>
                </c:pt>
                <c:pt idx="161">
                  <c:v>6.5340637768438237</c:v>
                </c:pt>
                <c:pt idx="162">
                  <c:v>6.8830039651319481</c:v>
                </c:pt>
                <c:pt idx="163">
                  <c:v>7.2383075996559931</c:v>
                </c:pt>
                <c:pt idx="164">
                  <c:v>7.8654858655518547</c:v>
                </c:pt>
                <c:pt idx="165">
                  <c:v>7.9845313484141647</c:v>
                </c:pt>
                <c:pt idx="166">
                  <c:v>8.4729924243663302</c:v>
                </c:pt>
                <c:pt idx="167">
                  <c:v>8.8093827775054407</c:v>
                </c:pt>
                <c:pt idx="168">
                  <c:v>8.8850250033814415</c:v>
                </c:pt>
                <c:pt idx="169">
                  <c:v>9.3766043241871415</c:v>
                </c:pt>
                <c:pt idx="170">
                  <c:v>9.3911612737683683</c:v>
                </c:pt>
                <c:pt idx="171">
                  <c:v>9.5690935078000141</c:v>
                </c:pt>
                <c:pt idx="172">
                  <c:v>9.8533133795023531</c:v>
                </c:pt>
                <c:pt idx="173">
                  <c:v>9.6886442988733261</c:v>
                </c:pt>
                <c:pt idx="174">
                  <c:v>9.950774814292517</c:v>
                </c:pt>
                <c:pt idx="175">
                  <c:v>9.8984207243274938</c:v>
                </c:pt>
                <c:pt idx="176">
                  <c:v>9.7530252704008156</c:v>
                </c:pt>
                <c:pt idx="177">
                  <c:v>9.9286279666999651</c:v>
                </c:pt>
                <c:pt idx="178">
                  <c:v>9.5909669633121304</c:v>
                </c:pt>
                <c:pt idx="179">
                  <c:v>9.5607114648089055</c:v>
                </c:pt>
                <c:pt idx="180">
                  <c:v>9.4608942243451022</c:v>
                </c:pt>
                <c:pt idx="181">
                  <c:v>9.0286296740028895</c:v>
                </c:pt>
                <c:pt idx="182">
                  <c:v>9.0325523685811522</c:v>
                </c:pt>
                <c:pt idx="183">
                  <c:v>8.6013019919351201</c:v>
                </c:pt>
                <c:pt idx="184">
                  <c:v>8.2564072482418034</c:v>
                </c:pt>
                <c:pt idx="185">
                  <c:v>8.1049993530928308</c:v>
                </c:pt>
                <c:pt idx="186">
                  <c:v>7.4675804398504404</c:v>
                </c:pt>
                <c:pt idx="187">
                  <c:v>7.2454766677469742</c:v>
                </c:pt>
                <c:pt idx="188">
                  <c:v>6.7974709037326475</c:v>
                </c:pt>
                <c:pt idx="189">
                  <c:v>6.1681120748484783</c:v>
                </c:pt>
                <c:pt idx="190">
                  <c:v>5.9415374119981861</c:v>
                </c:pt>
                <c:pt idx="191">
                  <c:v>5.2230528281906974</c:v>
                </c:pt>
                <c:pt idx="192">
                  <c:v>4.7467701223079528</c:v>
                </c:pt>
                <c:pt idx="193">
                  <c:v>4.3484614354898463</c:v>
                </c:pt>
                <c:pt idx="194">
                  <c:v>3.5389021349546543</c:v>
                </c:pt>
                <c:pt idx="195">
                  <c:v>3.2044837835115301</c:v>
                </c:pt>
                <c:pt idx="196">
                  <c:v>2.5989021820464369</c:v>
                </c:pt>
                <c:pt idx="197">
                  <c:v>1.9071839875312109</c:v>
                </c:pt>
                <c:pt idx="198">
                  <c:v>1.6762191982606958</c:v>
                </c:pt>
                <c:pt idx="199">
                  <c:v>1.1990660901510517</c:v>
                </c:pt>
                <c:pt idx="200">
                  <c:v>0.9703050205414635</c:v>
                </c:pt>
                <c:pt idx="201">
                  <c:v>1.4329504248275027</c:v>
                </c:pt>
                <c:pt idx="202">
                  <c:v>1.8278408742158192</c:v>
                </c:pt>
                <c:pt idx="203">
                  <c:v>2.1474684020583354</c:v>
                </c:pt>
                <c:pt idx="204">
                  <c:v>2.9493076441812884</c:v>
                </c:pt>
                <c:pt idx="205">
                  <c:v>3.3476495384711344</c:v>
                </c:pt>
                <c:pt idx="206">
                  <c:v>3.8508634484301476</c:v>
                </c:pt>
                <c:pt idx="207">
                  <c:v>4.600648163754812</c:v>
                </c:pt>
                <c:pt idx="208">
                  <c:v>4.864862287551917</c:v>
                </c:pt>
                <c:pt idx="209">
                  <c:v>5.5337464454013841</c:v>
                </c:pt>
                <c:pt idx="210">
                  <c:v>6.0391196875331046</c:v>
                </c:pt>
                <c:pt idx="211">
                  <c:v>6.3053938838581249</c:v>
                </c:pt>
                <c:pt idx="212">
                  <c:v>7.0013438344455228</c:v>
                </c:pt>
                <c:pt idx="213">
                  <c:v>7.2202995734648612</c:v>
                </c:pt>
                <c:pt idx="214">
                  <c:v>7.6145762939961648</c:v>
                </c:pt>
                <c:pt idx="215">
                  <c:v>8.1242948444155445</c:v>
                </c:pt>
                <c:pt idx="216">
                  <c:v>8.1844811115093421</c:v>
                </c:pt>
                <c:pt idx="217">
                  <c:v>8.6804076498485223</c:v>
                </c:pt>
                <c:pt idx="218">
                  <c:v>8.8688126547448736</c:v>
                </c:pt>
                <c:pt idx="219">
                  <c:v>8.9578656365482185</c:v>
                </c:pt>
                <c:pt idx="220">
                  <c:v>9.3796438384736227</c:v>
                </c:pt>
                <c:pt idx="221">
                  <c:v>9.2884054596492387</c:v>
                </c:pt>
                <c:pt idx="222">
                  <c:v>9.4969911242777894</c:v>
                </c:pt>
                <c:pt idx="223">
                  <c:v>9.6496199087956693</c:v>
                </c:pt>
                <c:pt idx="224">
                  <c:v>9.4593694921251092</c:v>
                </c:pt>
                <c:pt idx="225">
                  <c:v>9.7042207872656903</c:v>
                </c:pt>
                <c:pt idx="226">
                  <c:v>9.5222103632314088</c:v>
                </c:pt>
                <c:pt idx="227">
                  <c:v>9.4082316453359258</c:v>
                </c:pt>
                <c:pt idx="228">
                  <c:v>9.4953945817685952</c:v>
                </c:pt>
                <c:pt idx="229">
                  <c:v>9.0922945424023656</c:v>
                </c:pt>
                <c:pt idx="230">
                  <c:v>9.0876099072687726</c:v>
                </c:pt>
                <c:pt idx="231">
                  <c:v>8.8646364525809016</c:v>
                </c:pt>
                <c:pt idx="232">
                  <c:v>8.4452061067166184</c:v>
                </c:pt>
                <c:pt idx="233">
                  <c:v>8.4181116520895021</c:v>
                </c:pt>
                <c:pt idx="234">
                  <c:v>7.8956175778544813</c:v>
                </c:pt>
                <c:pt idx="235">
                  <c:v>7.6001745434931065</c:v>
                </c:pt>
                <c:pt idx="236">
                  <c:v>7.3635505821566847</c:v>
                </c:pt>
                <c:pt idx="237">
                  <c:v>6.7112102619308107</c:v>
                </c:pt>
                <c:pt idx="238">
                  <c:v>6.5153945455089488</c:v>
                </c:pt>
                <c:pt idx="239">
                  <c:v>5.9806942252850481</c:v>
                </c:pt>
                <c:pt idx="240">
                  <c:v>5.4025270579953713</c:v>
                </c:pt>
                <c:pt idx="241">
                  <c:v>5.1550183327067716</c:v>
                </c:pt>
                <c:pt idx="242">
                  <c:v>4.4075039563141232</c:v>
                </c:pt>
                <c:pt idx="243">
                  <c:v>4.0004435191937935</c:v>
                </c:pt>
                <c:pt idx="244">
                  <c:v>3.574701819635496</c:v>
                </c:pt>
                <c:pt idx="245">
                  <c:v>2.8155995222041876</c:v>
                </c:pt>
                <c:pt idx="246">
                  <c:v>2.5521404539257824</c:v>
                </c:pt>
                <c:pt idx="247">
                  <c:v>2.0283001654670589</c:v>
                </c:pt>
                <c:pt idx="248">
                  <c:v>1.4894324970966122</c:v>
                </c:pt>
                <c:pt idx="249">
                  <c:v>1.5164885811290831</c:v>
                </c:pt>
                <c:pt idx="250">
                  <c:v>1.4851862552680219</c:v>
                </c:pt>
                <c:pt idx="251">
                  <c:v>1.548559544278088</c:v>
                </c:pt>
                <c:pt idx="252">
                  <c:v>2.1867685502270171</c:v>
                </c:pt>
                <c:pt idx="253">
                  <c:v>2.5769545014471209</c:v>
                </c:pt>
                <c:pt idx="254">
                  <c:v>2.9383795843378882</c:v>
                </c:pt>
                <c:pt idx="255">
                  <c:v>3.7072492711318255</c:v>
                </c:pt>
                <c:pt idx="256">
                  <c:v>4.0057996583309272</c:v>
                </c:pt>
                <c:pt idx="257">
                  <c:v>4.5569931217732185</c:v>
                </c:pt>
                <c:pt idx="258">
                  <c:v>5.1947207620150611</c:v>
                </c:pt>
                <c:pt idx="259">
                  <c:v>5.4143269944416508</c:v>
                </c:pt>
                <c:pt idx="260">
                  <c:v>6.0939545694002035</c:v>
                </c:pt>
                <c:pt idx="261">
                  <c:v>6.4584160000695796</c:v>
                </c:pt>
                <c:pt idx="262">
                  <c:v>6.7449575510735853</c:v>
                </c:pt>
                <c:pt idx="263">
                  <c:v>7.3732885471258083</c:v>
                </c:pt>
                <c:pt idx="264">
                  <c:v>7.4906622943205825</c:v>
                </c:pt>
                <c:pt idx="265">
                  <c:v>7.9181441721257215</c:v>
                </c:pt>
                <c:pt idx="266">
                  <c:v>8.2976095696861414</c:v>
                </c:pt>
                <c:pt idx="267">
                  <c:v>8.3323036127893708</c:v>
                </c:pt>
                <c:pt idx="268">
                  <c:v>8.8109353579795151</c:v>
                </c:pt>
                <c:pt idx="269">
                  <c:v>8.8681301930851362</c:v>
                </c:pt>
                <c:pt idx="270">
                  <c:v>8.9855433430705407</c:v>
                </c:pt>
                <c:pt idx="271">
                  <c:v>9.3163287436515017</c:v>
                </c:pt>
                <c:pt idx="272">
                  <c:v>9.1535682196118842</c:v>
                </c:pt>
                <c:pt idx="273">
                  <c:v>9.3826253481621507</c:v>
                </c:pt>
                <c:pt idx="274">
                  <c:v>9.4050301842217916</c:v>
                </c:pt>
                <c:pt idx="275">
                  <c:v>9.2175529662725335</c:v>
                </c:pt>
                <c:pt idx="276">
                  <c:v>9.4231855061131089</c:v>
                </c:pt>
                <c:pt idx="277">
                  <c:v>9.1364980472434443</c:v>
                </c:pt>
                <c:pt idx="278">
                  <c:v>9.0595507807883049</c:v>
                </c:pt>
                <c:pt idx="279">
                  <c:v>9.0459794188463842</c:v>
                </c:pt>
                <c:pt idx="280">
                  <c:v>8.6093193320776678</c:v>
                </c:pt>
                <c:pt idx="281">
                  <c:v>8.614609021244739</c:v>
                </c:pt>
                <c:pt idx="282">
                  <c:v>8.2780125400735081</c:v>
                </c:pt>
                <c:pt idx="283">
                  <c:v>7.8893548707509673</c:v>
                </c:pt>
                <c:pt idx="284">
                  <c:v>7.8116224826211997</c:v>
                </c:pt>
                <c:pt idx="285">
                  <c:v>7.2231381636288896</c:v>
                </c:pt>
                <c:pt idx="286">
                  <c:v>6.9722432607566933</c:v>
                </c:pt>
                <c:pt idx="287">
                  <c:v>6.6449832302748515</c:v>
                </c:pt>
                <c:pt idx="288">
                  <c:v>6.0003423922095198</c:v>
                </c:pt>
                <c:pt idx="289">
                  <c:v>5.8127919732027786</c:v>
                </c:pt>
                <c:pt idx="290">
                  <c:v>5.2047733638588278</c:v>
                </c:pt>
                <c:pt idx="291">
                  <c:v>4.6833723966529801</c:v>
                </c:pt>
                <c:pt idx="292">
                  <c:v>4.4052796728569437</c:v>
                </c:pt>
                <c:pt idx="293">
                  <c:v>3.6506330994972762</c:v>
                </c:pt>
                <c:pt idx="294">
                  <c:v>3.3075143474039912</c:v>
                </c:pt>
                <c:pt idx="295">
                  <c:v>2.8778680997144832</c:v>
                </c:pt>
                <c:pt idx="296">
                  <c:v>2.1960698595753483</c:v>
                </c:pt>
                <c:pt idx="297">
                  <c:v>2.0389940643925182</c:v>
                </c:pt>
                <c:pt idx="298">
                  <c:v>1.7159293675686769</c:v>
                </c:pt>
                <c:pt idx="299">
                  <c:v>1.4257440979917995</c:v>
                </c:pt>
                <c:pt idx="300">
                  <c:v>1.7691386692924329</c:v>
                </c:pt>
                <c:pt idx="301">
                  <c:v>2.0341089675202877</c:v>
                </c:pt>
                <c:pt idx="302">
                  <c:v>2.2358850870479237</c:v>
                </c:pt>
                <c:pt idx="303">
                  <c:v>2.9467381726221316</c:v>
                </c:pt>
                <c:pt idx="304">
                  <c:v>3.3027341190695645</c:v>
                </c:pt>
                <c:pt idx="305">
                  <c:v>3.7173509208594764</c:v>
                </c:pt>
                <c:pt idx="306">
                  <c:v>4.4433847002158444</c:v>
                </c:pt>
                <c:pt idx="307">
                  <c:v>4.6808289311388265</c:v>
                </c:pt>
                <c:pt idx="308">
                  <c:v>5.2761408176232996</c:v>
                </c:pt>
                <c:pt idx="309">
                  <c:v>5.8047454412626909</c:v>
                </c:pt>
                <c:pt idx="310">
                  <c:v>6.0156987471917516</c:v>
                </c:pt>
                <c:pt idx="311">
                  <c:v>6.684802602631283</c:v>
                </c:pt>
                <c:pt idx="312">
                  <c:v>6.930807900369083</c:v>
                </c:pt>
                <c:pt idx="313">
                  <c:v>7.2512695629026211</c:v>
                </c:pt>
                <c:pt idx="314">
                  <c:v>7.7921700226509873</c:v>
                </c:pt>
                <c:pt idx="315">
                  <c:v>7.8408257124735208</c:v>
                </c:pt>
                <c:pt idx="316">
                  <c:v>8.2882632221186121</c:v>
                </c:pt>
                <c:pt idx="317">
                  <c:v>8.5350985810389908</c:v>
                </c:pt>
                <c:pt idx="318">
                  <c:v>8.5681167360874095</c:v>
                </c:pt>
                <c:pt idx="319">
                  <c:v>9.0014688411426214</c:v>
                </c:pt>
                <c:pt idx="320">
                  <c:v>8.9442691935656704</c:v>
                </c:pt>
                <c:pt idx="321">
                  <c:v>9.089629617925409</c:v>
                </c:pt>
                <c:pt idx="322">
                  <c:v>9.3063426940352389</c:v>
                </c:pt>
                <c:pt idx="323">
                  <c:v>9.0946516725350541</c:v>
                </c:pt>
                <c:pt idx="324">
                  <c:v>9.3195946680925843</c:v>
                </c:pt>
                <c:pt idx="325">
                  <c:v>9.206827723081183</c:v>
                </c:pt>
                <c:pt idx="326">
                  <c:v>9.0316792625059694</c:v>
                </c:pt>
                <c:pt idx="327">
                  <c:v>9.164144367244786</c:v>
                </c:pt>
                <c:pt idx="328">
                  <c:v>8.7840280684160721</c:v>
                </c:pt>
                <c:pt idx="329">
                  <c:v>8.7298883298412324</c:v>
                </c:pt>
                <c:pt idx="330">
                  <c:v>8.5911015435479072</c:v>
                </c:pt>
                <c:pt idx="331">
                  <c:v>8.1335133923098706</c:v>
                </c:pt>
                <c:pt idx="332">
                  <c:v>8.1157879040639376</c:v>
                </c:pt>
                <c:pt idx="333">
                  <c:v>7.6601874544330295</c:v>
                </c:pt>
                <c:pt idx="334">
                  <c:v>7.3001013883683461</c:v>
                </c:pt>
                <c:pt idx="335">
                  <c:v>7.1374327869979242</c:v>
                </c:pt>
                <c:pt idx="336">
                  <c:v>6.4910594559682204</c:v>
                </c:pt>
                <c:pt idx="337">
                  <c:v>6.2629071359706945</c:v>
                </c:pt>
                <c:pt idx="338">
                  <c:v>5.8269317683925257</c:v>
                </c:pt>
                <c:pt idx="339">
                  <c:v>5.1964606981998545</c:v>
                </c:pt>
                <c:pt idx="340">
                  <c:v>4.9886800037028411</c:v>
                </c:pt>
                <c:pt idx="341">
                  <c:v>4.3114145778264801</c:v>
                </c:pt>
                <c:pt idx="342">
                  <c:v>3.8420703131833402</c:v>
                </c:pt>
                <c:pt idx="343">
                  <c:v>3.5270814595457955</c:v>
                </c:pt>
                <c:pt idx="344">
                  <c:v>2.7887607559256922</c:v>
                </c:pt>
                <c:pt idx="345">
                  <c:v>2.5156422127941251</c:v>
                </c:pt>
                <c:pt idx="346">
                  <c:v>2.1612291486438728</c:v>
                </c:pt>
                <c:pt idx="347">
                  <c:v>1.6410028631873257</c:v>
                </c:pt>
                <c:pt idx="348">
                  <c:v>1.7203268065471542</c:v>
                </c:pt>
                <c:pt idx="349">
                  <c:v>1.8169942517127786</c:v>
                </c:pt>
                <c:pt idx="350">
                  <c:v>1.8397598524723084</c:v>
                </c:pt>
                <c:pt idx="351">
                  <c:v>2.4276701510333667</c:v>
                </c:pt>
                <c:pt idx="352">
                  <c:v>2.8415828029193961</c:v>
                </c:pt>
                <c:pt idx="353">
                  <c:v>3.1291009484115033</c:v>
                </c:pt>
                <c:pt idx="354">
                  <c:v>3.8758093364778254</c:v>
                </c:pt>
                <c:pt idx="355">
                  <c:v>4.1879660447444245</c:v>
                </c:pt>
                <c:pt idx="356">
                  <c:v>4.6557901293894561</c:v>
                </c:pt>
                <c:pt idx="357">
                  <c:v>5.3176175309253164</c:v>
                </c:pt>
                <c:pt idx="358">
                  <c:v>5.5109553447086226</c:v>
                </c:pt>
                <c:pt idx="359">
                  <c:v>6.1309489498845204</c:v>
                </c:pt>
                <c:pt idx="360">
                  <c:v>6.5373984941320238</c:v>
                </c:pt>
                <c:pt idx="361">
                  <c:v>6.7520988839250995</c:v>
                </c:pt>
                <c:pt idx="362">
                  <c:v>7.3739210193485043</c:v>
                </c:pt>
                <c:pt idx="363">
                  <c:v>7.5044295407583457</c:v>
                </c:pt>
                <c:pt idx="364">
                  <c:v>7.8494484869228822</c:v>
                </c:pt>
                <c:pt idx="365">
                  <c:v>8.2671275954659809</c:v>
                </c:pt>
                <c:pt idx="366">
                  <c:v>8.2583170382765161</c:v>
                </c:pt>
                <c:pt idx="367">
                  <c:v>8.6915162651401818</c:v>
                </c:pt>
                <c:pt idx="368">
                  <c:v>8.7874256359374989</c:v>
                </c:pt>
                <c:pt idx="369">
                  <c:v>8.8203412261756959</c:v>
                </c:pt>
                <c:pt idx="370">
                  <c:v>9.1631929519391928</c:v>
                </c:pt>
                <c:pt idx="371">
                  <c:v>8.9929171725313815</c:v>
                </c:pt>
                <c:pt idx="372">
                  <c:v>9.1450390855150125</c:v>
                </c:pt>
                <c:pt idx="373">
                  <c:v>9.2124993117796503</c:v>
                </c:pt>
                <c:pt idx="374">
                  <c:v>8.9590976154680675</c:v>
                </c:pt>
                <c:pt idx="375">
                  <c:v>9.1393164368522495</c:v>
                </c:pt>
                <c:pt idx="376">
                  <c:v>8.879384812738687</c:v>
                </c:pt>
                <c:pt idx="377">
                  <c:v>8.7113019422340265</c:v>
                </c:pt>
                <c:pt idx="378">
                  <c:v>8.7291202758136457</c:v>
                </c:pt>
                <c:pt idx="379">
                  <c:v>8.2626581218034794</c:v>
                </c:pt>
                <c:pt idx="380">
                  <c:v>8.2058905005847915</c:v>
                </c:pt>
                <c:pt idx="381">
                  <c:v>7.9200961107942236</c:v>
                </c:pt>
                <c:pt idx="382">
                  <c:v>7.4504080127093886</c:v>
                </c:pt>
                <c:pt idx="383">
                  <c:v>7.3750576502772622</c:v>
                </c:pt>
                <c:pt idx="384">
                  <c:v>6.8054403062551971</c:v>
                </c:pt>
                <c:pt idx="385">
                  <c:v>6.4690952448997727</c:v>
                </c:pt>
                <c:pt idx="386">
                  <c:v>6.2010728266362571</c:v>
                </c:pt>
                <c:pt idx="387">
                  <c:v>5.5172051184917219</c:v>
                </c:pt>
                <c:pt idx="388">
                  <c:v>5.2962567470605748</c:v>
                </c:pt>
                <c:pt idx="389">
                  <c:v>4.7645019377336064</c:v>
                </c:pt>
                <c:pt idx="390">
                  <c:v>4.165774006322458</c:v>
                </c:pt>
                <c:pt idx="391">
                  <c:v>3.94095186105897</c:v>
                </c:pt>
                <c:pt idx="392">
                  <c:v>3.246248777305043</c:v>
                </c:pt>
                <c:pt idx="393">
                  <c:v>2.8475384527849399</c:v>
                </c:pt>
                <c:pt idx="394">
                  <c:v>2.5844332527883576</c:v>
                </c:pt>
                <c:pt idx="395">
                  <c:v>1.9789314885278899</c:v>
                </c:pt>
                <c:pt idx="396">
                  <c:v>1.8865175787050728</c:v>
                </c:pt>
                <c:pt idx="397">
                  <c:v>1.9099544810157649</c:v>
                </c:pt>
                <c:pt idx="398">
                  <c:v>1.7710589876351748</c:v>
                </c:pt>
                <c:pt idx="399">
                  <c:v>2.1857439518034245</c:v>
                </c:pt>
                <c:pt idx="400">
                  <c:v>2.62660476255967</c:v>
                </c:pt>
                <c:pt idx="401">
                  <c:v>2.8065732826125243</c:v>
                </c:pt>
                <c:pt idx="402">
                  <c:v>3.4901100386138229</c:v>
                </c:pt>
                <c:pt idx="403">
                  <c:v>3.8945673859697294</c:v>
                </c:pt>
                <c:pt idx="404">
                  <c:v>4.2234184221968105</c:v>
                </c:pt>
                <c:pt idx="405">
                  <c:v>4.9420655090479126</c:v>
                </c:pt>
                <c:pt idx="406">
                  <c:v>5.1724566541344936</c:v>
                </c:pt>
                <c:pt idx="407">
                  <c:v>5.6713698008931717</c:v>
                </c:pt>
                <c:pt idx="408">
                  <c:v>6.2173791352155234</c:v>
                </c:pt>
                <c:pt idx="409">
                  <c:v>6.3624702038597123</c:v>
                </c:pt>
                <c:pt idx="410">
                  <c:v>6.9657619696183888</c:v>
                </c:pt>
                <c:pt idx="411">
                  <c:v>7.2209613400595805</c:v>
                </c:pt>
                <c:pt idx="412">
                  <c:v>7.4349344540044475</c:v>
                </c:pt>
                <c:pt idx="413">
                  <c:v>7.9585349612737701</c:v>
                </c:pt>
                <c:pt idx="414">
                  <c:v>7.9706043423566983</c:v>
                </c:pt>
                <c:pt idx="415">
                  <c:v>8.3159455155694673</c:v>
                </c:pt>
                <c:pt idx="416">
                  <c:v>8.5732616337364629</c:v>
                </c:pt>
                <c:pt idx="417">
                  <c:v>8.5145199555860813</c:v>
                </c:pt>
                <c:pt idx="418">
                  <c:v>8.8918469364130299</c:v>
                </c:pt>
                <c:pt idx="419">
                  <c:v>8.8278212327297307</c:v>
                </c:pt>
                <c:pt idx="420">
                  <c:v>8.8571336166538952</c:v>
                </c:pt>
                <c:pt idx="421">
                  <c:v>9.0706776225983283</c:v>
                </c:pt>
                <c:pt idx="422">
                  <c:v>8.8004387375607696</c:v>
                </c:pt>
                <c:pt idx="423">
                  <c:v>8.9362609832029278</c:v>
                </c:pt>
                <c:pt idx="424">
                  <c:v>8.8395886401941866</c:v>
                </c:pt>
                <c:pt idx="425">
                  <c:v>8.5593301079705171</c:v>
                </c:pt>
                <c:pt idx="426">
                  <c:v>8.6641877849391999</c:v>
                </c:pt>
                <c:pt idx="427">
                  <c:v>8.2712004550623206</c:v>
                </c:pt>
                <c:pt idx="428">
                  <c:v>8.1097946527487785</c:v>
                </c:pt>
                <c:pt idx="429">
                  <c:v>7.9978018386199201</c:v>
                </c:pt>
                <c:pt idx="430">
                  <c:v>7.4735316288694964</c:v>
                </c:pt>
                <c:pt idx="431">
                  <c:v>7.4002527068695363</c:v>
                </c:pt>
                <c:pt idx="432">
                  <c:v>6.9829253454205178</c:v>
                </c:pt>
                <c:pt idx="433">
                  <c:v>6.5229030197270328</c:v>
                </c:pt>
                <c:pt idx="434">
                  <c:v>6.3837322865201234</c:v>
                </c:pt>
                <c:pt idx="435">
                  <c:v>5.7405784299455611</c:v>
                </c:pt>
                <c:pt idx="436">
                  <c:v>5.4356527482401082</c:v>
                </c:pt>
                <c:pt idx="437">
                  <c:v>5.0892730212834598</c:v>
                </c:pt>
                <c:pt idx="438">
                  <c:v>4.4125260331075271</c:v>
                </c:pt>
                <c:pt idx="439">
                  <c:v>4.2138221862313321</c:v>
                </c:pt>
                <c:pt idx="440">
                  <c:v>3.6605505055266674</c:v>
                </c:pt>
                <c:pt idx="441">
                  <c:v>3.1323370282165044</c:v>
                </c:pt>
                <c:pt idx="442">
                  <c:v>2.970831481955801</c:v>
                </c:pt>
                <c:pt idx="443">
                  <c:v>2.3979734000217139</c:v>
                </c:pt>
                <c:pt idx="444">
                  <c:v>2.1533139477761547</c:v>
                </c:pt>
                <c:pt idx="445">
                  <c:v>2.1846019302546931</c:v>
                </c:pt>
                <c:pt idx="446">
                  <c:v>1.940125276389504</c:v>
                </c:pt>
                <c:pt idx="447">
                  <c:v>2.1487771873861652</c:v>
                </c:pt>
                <c:pt idx="448">
                  <c:v>2.5718634038836705</c:v>
                </c:pt>
                <c:pt idx="449">
                  <c:v>2.6609640122158229</c:v>
                </c:pt>
                <c:pt idx="450">
                  <c:v>3.2077535217633617</c:v>
                </c:pt>
                <c:pt idx="451">
                  <c:v>3.6873533364648536</c:v>
                </c:pt>
                <c:pt idx="452">
                  <c:v>3.8954739372194251</c:v>
                </c:pt>
                <c:pt idx="453">
                  <c:v>4.584754284075478</c:v>
                </c:pt>
                <c:pt idx="454">
                  <c:v>4.8925909507774721</c:v>
                </c:pt>
                <c:pt idx="455">
                  <c:v>5.2402926525351869</c:v>
                </c:pt>
                <c:pt idx="456">
                  <c:v>5.8742660136380351</c:v>
                </c:pt>
                <c:pt idx="457">
                  <c:v>6.0108537862364484</c:v>
                </c:pt>
                <c:pt idx="458">
                  <c:v>6.5156237004725872</c:v>
                </c:pt>
                <c:pt idx="459">
                  <c:v>6.912740582061903</c:v>
                </c:pt>
                <c:pt idx="460">
                  <c:v>7.0185342453997048</c:v>
                </c:pt>
                <c:pt idx="461">
                  <c:v>7.5676509469836013</c:v>
                </c:pt>
                <c:pt idx="462">
                  <c:v>7.670987913681194</c:v>
                </c:pt>
                <c:pt idx="463">
                  <c:v>7.8839598978326251</c:v>
                </c:pt>
                <c:pt idx="464">
                  <c:v>8.2791685995205153</c:v>
                </c:pt>
                <c:pt idx="465">
                  <c:v>8.1944197078242258</c:v>
                </c:pt>
                <c:pt idx="466">
                  <c:v>8.521457023260135</c:v>
                </c:pt>
                <c:pt idx="467">
                  <c:v>8.6144734927923068</c:v>
                </c:pt>
                <c:pt idx="468">
                  <c:v>8.526691008899709</c:v>
                </c:pt>
                <c:pt idx="469">
                  <c:v>8.8240504961099635</c:v>
                </c:pt>
                <c:pt idx="470">
                  <c:v>8.6235784169286998</c:v>
                </c:pt>
                <c:pt idx="471">
                  <c:v>8.65276016224378</c:v>
                </c:pt>
                <c:pt idx="472">
                  <c:v>8.7287424616363865</c:v>
                </c:pt>
                <c:pt idx="473">
                  <c:v>8.3924296940335648</c:v>
                </c:pt>
                <c:pt idx="474">
                  <c:v>8.5004624363646162</c:v>
                </c:pt>
                <c:pt idx="475">
                  <c:v>8.258616114183134</c:v>
                </c:pt>
                <c:pt idx="476">
                  <c:v>7.974834232739572</c:v>
                </c:pt>
                <c:pt idx="477">
                  <c:v>7.996311056173341</c:v>
                </c:pt>
                <c:pt idx="478">
                  <c:v>7.5085769326870482</c:v>
                </c:pt>
                <c:pt idx="479">
                  <c:v>7.3588353900325645</c:v>
                </c:pt>
                <c:pt idx="480">
                  <c:v>7.1310148628299155</c:v>
                </c:pt>
                <c:pt idx="481">
                  <c:v>6.5862362639114487</c:v>
                </c:pt>
                <c:pt idx="482">
                  <c:v>6.495218572041642</c:v>
                </c:pt>
                <c:pt idx="483">
                  <c:v>5.98518123798479</c:v>
                </c:pt>
                <c:pt idx="484">
                  <c:v>5.5559782951670655</c:v>
                </c:pt>
                <c:pt idx="485">
                  <c:v>5.3691081092330126</c:v>
                </c:pt>
                <c:pt idx="486">
                  <c:v>4.7012966528474633</c:v>
                </c:pt>
                <c:pt idx="487">
                  <c:v>4.4396013112720487</c:v>
                </c:pt>
                <c:pt idx="488">
                  <c:v>4.0681187744441587</c:v>
                </c:pt>
                <c:pt idx="489">
                  <c:v>3.442044071775729</c:v>
                </c:pt>
                <c:pt idx="490">
                  <c:v>3.3055218028110267</c:v>
                </c:pt>
                <c:pt idx="491">
                  <c:v>2.8372533436289755</c:v>
                </c:pt>
                <c:pt idx="492">
                  <c:v>2.4357297459116682</c:v>
                </c:pt>
                <c:pt idx="493">
                  <c:v>2.4706018900387008</c:v>
                </c:pt>
                <c:pt idx="494">
                  <c:v>2.1886457132750654</c:v>
                </c:pt>
                <c:pt idx="495">
                  <c:v>2.1828457715036418</c:v>
                </c:pt>
                <c:pt idx="496">
                  <c:v>2.5623645283666923</c:v>
                </c:pt>
                <c:pt idx="497">
                  <c:v>2.5938235184067864</c:v>
                </c:pt>
                <c:pt idx="498">
                  <c:v>2.9622286793258383</c:v>
                </c:pt>
                <c:pt idx="499">
                  <c:v>3.4967966603119063</c:v>
                </c:pt>
                <c:pt idx="500">
                  <c:v>3.632970050273832</c:v>
                </c:pt>
                <c:pt idx="501">
                  <c:v>4.2248402673558036</c:v>
                </c:pt>
                <c:pt idx="502">
                  <c:v>4.643464302061818</c:v>
                </c:pt>
                <c:pt idx="503">
                  <c:v>4.8586630508840241</c:v>
                </c:pt>
                <c:pt idx="504">
                  <c:v>5.5182013333433568</c:v>
                </c:pt>
                <c:pt idx="505">
                  <c:v>5.7231481727107374</c:v>
                </c:pt>
                <c:pt idx="506">
                  <c:v>6.0875685851147852</c:v>
                </c:pt>
                <c:pt idx="507">
                  <c:v>6.6171041202236847</c:v>
                </c:pt>
                <c:pt idx="508">
                  <c:v>6.682988257822613</c:v>
                </c:pt>
                <c:pt idx="509">
                  <c:v>7.1786832078469214</c:v>
                </c:pt>
                <c:pt idx="510">
                  <c:v>7.4313919862077116</c:v>
                </c:pt>
                <c:pt idx="511">
                  <c:v>7.5191209774697008</c:v>
                </c:pt>
                <c:pt idx="512">
                  <c:v>7.9949243043474034</c:v>
                </c:pt>
                <c:pt idx="513">
                  <c:v>7.9729719362837308</c:v>
                </c:pt>
                <c:pt idx="514">
                  <c:v>8.1877195983963098</c:v>
                </c:pt>
                <c:pt idx="515">
                  <c:v>8.4485740048657796</c:v>
                </c:pt>
                <c:pt idx="516">
                  <c:v>8.2990586145697662</c:v>
                </c:pt>
                <c:pt idx="517">
                  <c:v>8.594362913403069</c:v>
                </c:pt>
                <c:pt idx="518">
                  <c:v>8.5386275798333244</c:v>
                </c:pt>
                <c:pt idx="519">
                  <c:v>8.440537661133618</c:v>
                </c:pt>
                <c:pt idx="520">
                  <c:v>8.6437978181711976</c:v>
                </c:pt>
                <c:pt idx="521">
                  <c:v>8.3366290402916032</c:v>
                </c:pt>
                <c:pt idx="522">
                  <c:v>8.3636975069056181</c:v>
                </c:pt>
                <c:pt idx="523">
                  <c:v>8.3025273191218716</c:v>
                </c:pt>
                <c:pt idx="524">
                  <c:v>7.9270121139261116</c:v>
                </c:pt>
                <c:pt idx="525">
                  <c:v>7.9928066106992208</c:v>
                </c:pt>
                <c:pt idx="526">
                  <c:v>7.6240609856389616</c:v>
                </c:pt>
                <c:pt idx="527">
                  <c:v>7.3467919921120819</c:v>
                </c:pt>
                <c:pt idx="528">
                  <c:v>7.2746921956021984</c:v>
                </c:pt>
                <c:pt idx="529">
                  <c:v>6.7178965229747361</c:v>
                </c:pt>
                <c:pt idx="530">
                  <c:v>6.572650521346616</c:v>
                </c:pt>
                <c:pt idx="531">
                  <c:v>6.2354478166820009</c:v>
                </c:pt>
                <c:pt idx="532">
                  <c:v>5.6880413668763348</c:v>
                </c:pt>
                <c:pt idx="533">
                  <c:v>5.5696149110307553</c:v>
                </c:pt>
                <c:pt idx="534">
                  <c:v>4.9896000070028155</c:v>
                </c:pt>
                <c:pt idx="535">
                  <c:v>4.5954862955638394</c:v>
                </c:pt>
                <c:pt idx="536">
                  <c:v>4.3717764612437016</c:v>
                </c:pt>
                <c:pt idx="537">
                  <c:v>3.70982050534945</c:v>
                </c:pt>
                <c:pt idx="538">
                  <c:v>3.4999452128024302</c:v>
                </c:pt>
                <c:pt idx="539">
                  <c:v>3.1630978108560757</c:v>
                </c:pt>
                <c:pt idx="540">
                  <c:v>2.6316324888969223</c:v>
                </c:pt>
                <c:pt idx="541">
                  <c:v>2.6258227596290653</c:v>
                </c:pt>
                <c:pt idx="542">
                  <c:v>2.385762451286217</c:v>
                </c:pt>
                <c:pt idx="543">
                  <c:v>2.1946172006929183</c:v>
                </c:pt>
                <c:pt idx="544">
                  <c:v>2.5277252773095258</c:v>
                </c:pt>
                <c:pt idx="545">
                  <c:v>2.5775496298451848</c:v>
                </c:pt>
                <c:pt idx="546">
                  <c:v>2.7686066097103286</c:v>
                </c:pt>
                <c:pt idx="547">
                  <c:v>3.3440782310811583</c:v>
                </c:pt>
                <c:pt idx="548">
                  <c:v>3.4907038800339119</c:v>
                </c:pt>
                <c:pt idx="549">
                  <c:v>3.9424131984850761</c:v>
                </c:pt>
                <c:pt idx="550">
                  <c:v>4.4880860622819228</c:v>
                </c:pt>
                <c:pt idx="551">
                  <c:v>4.6347089170478117</c:v>
                </c:pt>
                <c:pt idx="552">
                  <c:v>5.2476815058880089</c:v>
                </c:pt>
                <c:pt idx="553">
                  <c:v>5.5869708000338827</c:v>
                </c:pt>
                <c:pt idx="554">
                  <c:v>5.8133801387773127</c:v>
                </c:pt>
                <c:pt idx="555">
                  <c:v>6.4230710420523325</c:v>
                </c:pt>
                <c:pt idx="556">
                  <c:v>6.5363971971943968</c:v>
                </c:pt>
                <c:pt idx="557">
                  <c:v>6.9127849066770368</c:v>
                </c:pt>
                <c:pt idx="558">
                  <c:v>7.3245953928328857</c:v>
                </c:pt>
                <c:pt idx="559">
                  <c:v>7.3380112073923129</c:v>
                </c:pt>
                <c:pt idx="560">
                  <c:v>7.8039003031706811</c:v>
                </c:pt>
                <c:pt idx="561">
                  <c:v>7.9136539668692034</c:v>
                </c:pt>
                <c:pt idx="562">
                  <c:v>7.9903907870337383</c:v>
                </c:pt>
                <c:pt idx="563">
                  <c:v>8.3667946259547925</c:v>
                </c:pt>
                <c:pt idx="564">
                  <c:v>8.2330096525105088</c:v>
                </c:pt>
                <c:pt idx="565">
                  <c:v>8.4363777529577906</c:v>
                </c:pt>
                <c:pt idx="566">
                  <c:v>8.5458266483150727</c:v>
                </c:pt>
                <c:pt idx="567">
                  <c:v>8.3441365718375504</c:v>
                </c:pt>
                <c:pt idx="568">
                  <c:v>8.5790325282891011</c:v>
                </c:pt>
                <c:pt idx="569">
                  <c:v>8.3734487941875493</c:v>
                </c:pt>
                <c:pt idx="570">
                  <c:v>8.2631256949210581</c:v>
                </c:pt>
                <c:pt idx="571">
                  <c:v>8.3428057571675875</c:v>
                </c:pt>
                <c:pt idx="572">
                  <c:v>7.9384352809035867</c:v>
                </c:pt>
                <c:pt idx="573">
                  <c:v>7.9429067627217291</c:v>
                </c:pt>
                <c:pt idx="574">
                  <c:v>7.7288322775293672</c:v>
                </c:pt>
                <c:pt idx="575">
                  <c:v>7.3208885375588011</c:v>
                </c:pt>
                <c:pt idx="576">
                  <c:v>7.3151295291929674</c:v>
                </c:pt>
                <c:pt idx="577">
                  <c:v>6.8218357263766967</c:v>
                </c:pt>
                <c:pt idx="578">
                  <c:v>6.5447473631792912</c:v>
                </c:pt>
                <c:pt idx="579">
                  <c:v>6.3592220976742153</c:v>
                </c:pt>
                <c:pt idx="580">
                  <c:v>5.7456664634761037</c:v>
                </c:pt>
                <c:pt idx="581">
                  <c:v>5.5891946943889268</c:v>
                </c:pt>
                <c:pt idx="582">
                  <c:v>5.1477105086660622</c:v>
                </c:pt>
                <c:pt idx="583">
                  <c:v>4.6079183973404794</c:v>
                </c:pt>
                <c:pt idx="584">
                  <c:v>4.4606010715918654</c:v>
                </c:pt>
                <c:pt idx="585">
                  <c:v>3.8463824528184096</c:v>
                </c:pt>
                <c:pt idx="586">
                  <c:v>3.4993983600455434</c:v>
                </c:pt>
                <c:pt idx="587">
                  <c:v>3.2980600235596453</c:v>
                </c:pt>
                <c:pt idx="588">
                  <c:v>2.7174577474197923</c:v>
                </c:pt>
                <c:pt idx="589">
                  <c:v>2.6246554566936764</c:v>
                </c:pt>
                <c:pt idx="590">
                  <c:v>2.512269695284187</c:v>
                </c:pt>
                <c:pt idx="591">
                  <c:v>2.2182966562450255</c:v>
                </c:pt>
                <c:pt idx="592">
                  <c:v>2.4944524848539826</c:v>
                </c:pt>
                <c:pt idx="593">
                  <c:v>2.6595580350796428</c:v>
                </c:pt>
                <c:pt idx="594">
                  <c:v>2.7200967299123922</c:v>
                </c:pt>
                <c:pt idx="595">
                  <c:v>3.2969228495838734</c:v>
                </c:pt>
                <c:pt idx="596">
                  <c:v>3.5399605010840558</c:v>
                </c:pt>
                <c:pt idx="597">
                  <c:v>3.837657804823563</c:v>
                </c:pt>
                <c:pt idx="598">
                  <c:v>4.4751426007752704</c:v>
                </c:pt>
                <c:pt idx="599">
                  <c:v>4.6356353602421381</c:v>
                </c:pt>
                <c:pt idx="600">
                  <c:v>5.1285049948495605</c:v>
                </c:pt>
                <c:pt idx="601">
                  <c:v>5.6144550687484767</c:v>
                </c:pt>
                <c:pt idx="602">
                  <c:v>5.7443927193615956</c:v>
                </c:pt>
                <c:pt idx="603">
                  <c:v>6.3404504862672031</c:v>
                </c:pt>
                <c:pt idx="604">
                  <c:v>6.5642681286729445</c:v>
                </c:pt>
                <c:pt idx="605">
                  <c:v>6.7885569130860581</c:v>
                </c:pt>
                <c:pt idx="606">
                  <c:v>7.3035883243992874</c:v>
                </c:pt>
                <c:pt idx="607">
                  <c:v>7.3127275029436349</c:v>
                </c:pt>
                <c:pt idx="608">
                  <c:v>7.6748540523543021</c:v>
                </c:pt>
                <c:pt idx="609">
                  <c:v>7.9314319095374</c:v>
                </c:pt>
                <c:pt idx="610">
                  <c:v>7.8888158832165995</c:v>
                </c:pt>
                <c:pt idx="611">
                  <c:v>8.2834088525141141</c:v>
                </c:pt>
                <c:pt idx="612">
                  <c:v>8.2320545754856109</c:v>
                </c:pt>
                <c:pt idx="613">
                  <c:v>8.285656048357195</c:v>
                </c:pt>
                <c:pt idx="614">
                  <c:v>8.5201815976848874</c:v>
                </c:pt>
                <c:pt idx="615">
                  <c:v>8.273489641776715</c:v>
                </c:pt>
                <c:pt idx="616">
                  <c:v>8.4366901588620919</c:v>
                </c:pt>
                <c:pt idx="617">
                  <c:v>8.3688369913408902</c:v>
                </c:pt>
                <c:pt idx="618">
                  <c:v>8.1165046745856841</c:v>
                </c:pt>
                <c:pt idx="619">
                  <c:v>8.2539017793702314</c:v>
                </c:pt>
                <c:pt idx="620">
                  <c:v>7.8960892877980431</c:v>
                </c:pt>
                <c:pt idx="621">
                  <c:v>7.7639093311415044</c:v>
                </c:pt>
                <c:pt idx="622">
                  <c:v>7.693794570450823</c:v>
                </c:pt>
                <c:pt idx="623">
                  <c:v>7.204652879097444</c:v>
                </c:pt>
                <c:pt idx="624">
                  <c:v>7.1660855079566721</c:v>
                </c:pt>
                <c:pt idx="625">
                  <c:v>6.7993161502306076</c:v>
                </c:pt>
                <c:pt idx="626">
                  <c:v>6.3701580663557644</c:v>
                </c:pt>
                <c:pt idx="627">
                  <c:v>6.2795671368275459</c:v>
                </c:pt>
                <c:pt idx="628">
                  <c:v>5.6881037058772375</c:v>
                </c:pt>
                <c:pt idx="629">
                  <c:v>5.4149294366440515</c:v>
                </c:pt>
                <c:pt idx="630">
                  <c:v>5.1357745303456079</c:v>
                </c:pt>
                <c:pt idx="631">
                  <c:v>4.5037307597950971</c:v>
                </c:pt>
                <c:pt idx="632">
                  <c:v>4.3522282236994068</c:v>
                </c:pt>
                <c:pt idx="633">
                  <c:v>3.8798511462689196</c:v>
                </c:pt>
                <c:pt idx="634">
                  <c:v>3.390801820369409</c:v>
                </c:pt>
                <c:pt idx="635">
                  <c:v>3.3000907269273254</c:v>
                </c:pt>
                <c:pt idx="636">
                  <c:v>2.7983112009255957</c:v>
                </c:pt>
                <c:pt idx="637">
                  <c:v>2.5852348979823652</c:v>
                </c:pt>
                <c:pt idx="638">
                  <c:v>2.641831198120614</c:v>
                </c:pt>
                <c:pt idx="639">
                  <c:v>2.3693373520171943</c:v>
                </c:pt>
                <c:pt idx="640">
                  <c:v>2.5436743457198312</c:v>
                </c:pt>
                <c:pt idx="641">
                  <c:v>2.8624576138309981</c:v>
                </c:pt>
                <c:pt idx="642">
                  <c:v>2.8675907604529223</c:v>
                </c:pt>
                <c:pt idx="643">
                  <c:v>3.3646914145831683</c:v>
                </c:pt>
                <c:pt idx="644">
                  <c:v>3.7391862543771444</c:v>
                </c:pt>
                <c:pt idx="645">
                  <c:v>3.9038278076584794</c:v>
                </c:pt>
                <c:pt idx="646">
                  <c:v>4.5442533327761616</c:v>
                </c:pt>
                <c:pt idx="647">
                  <c:v>4.7810784894742993</c:v>
                </c:pt>
                <c:pt idx="648">
                  <c:v>5.1092009426933691</c:v>
                </c:pt>
                <c:pt idx="649">
                  <c:v>5.6923706405886829</c:v>
                </c:pt>
                <c:pt idx="650">
                  <c:v>5.7896000944326094</c:v>
                </c:pt>
                <c:pt idx="651">
                  <c:v>6.2769205526636345</c:v>
                </c:pt>
                <c:pt idx="652">
                  <c:v>6.6294188938206435</c:v>
                </c:pt>
                <c:pt idx="653">
                  <c:v>6.7164278779245778</c:v>
                </c:pt>
                <c:pt idx="654">
                  <c:v>7.2427011523755143</c:v>
                </c:pt>
                <c:pt idx="655">
                  <c:v>7.3148968215286256</c:v>
                </c:pt>
                <c:pt idx="656">
                  <c:v>7.5167032783270642</c:v>
                </c:pt>
                <c:pt idx="657">
                  <c:v>7.8875674547983197</c:v>
                </c:pt>
                <c:pt idx="658">
                  <c:v>7.7849642179990273</c:v>
                </c:pt>
                <c:pt idx="659">
                  <c:v>8.1008221673091754</c:v>
                </c:pt>
                <c:pt idx="660">
                  <c:v>8.1749077354135036</c:v>
                </c:pt>
                <c:pt idx="661">
                  <c:v>8.0768770329594126</c:v>
                </c:pt>
                <c:pt idx="662">
                  <c:v>8.3634996223574376</c:v>
                </c:pt>
                <c:pt idx="663">
                  <c:v>8.152129138986755</c:v>
                </c:pt>
                <c:pt idx="664">
                  <c:v>8.1739577426332826</c:v>
                </c:pt>
                <c:pt idx="665">
                  <c:v>8.2447129917441195</c:v>
                </c:pt>
                <c:pt idx="666">
                  <c:v>7.902653457902785</c:v>
                </c:pt>
                <c:pt idx="667">
                  <c:v>8.0073736236018647</c:v>
                </c:pt>
                <c:pt idx="668">
                  <c:v>7.7688613166548128</c:v>
                </c:pt>
                <c:pt idx="669">
                  <c:v>7.4811084524900222</c:v>
                </c:pt>
                <c:pt idx="670">
                  <c:v>7.5098556171858455</c:v>
                </c:pt>
                <c:pt idx="671">
                  <c:v>7.0311192509333091</c:v>
                </c:pt>
                <c:pt idx="672">
                  <c:v>6.8818620068842629</c:v>
                </c:pt>
                <c:pt idx="673">
                  <c:v>6.6782208563411398</c:v>
                </c:pt>
                <c:pt idx="674">
                  <c:v>6.1422986488600646</c:v>
                </c:pt>
                <c:pt idx="675">
                  <c:v>6.0677733354122356</c:v>
                </c:pt>
                <c:pt idx="676">
                  <c:v>5.5986266732564625</c:v>
                </c:pt>
                <c:pt idx="677">
                  <c:v>5.1784154423268944</c:v>
                </c:pt>
                <c:pt idx="678">
                  <c:v>5.0412525321476309</c:v>
                </c:pt>
                <c:pt idx="679">
                  <c:v>4.4241524334652986</c:v>
                </c:pt>
                <c:pt idx="680">
                  <c:v>4.1876793876937057</c:v>
                </c:pt>
                <c:pt idx="681">
                  <c:v>3.9154151309109997</c:v>
                </c:pt>
                <c:pt idx="682">
                  <c:v>3.3465448443083043</c:v>
                </c:pt>
                <c:pt idx="683">
                  <c:v>3.2853561654858194</c:v>
                </c:pt>
                <c:pt idx="684">
                  <c:v>2.9706155842389115</c:v>
                </c:pt>
                <c:pt idx="685">
                  <c:v>2.639866814095079</c:v>
                </c:pt>
                <c:pt idx="686">
                  <c:v>2.8005544060895513</c:v>
                </c:pt>
                <c:pt idx="687">
                  <c:v>2.647881684087916</c:v>
                </c:pt>
                <c:pt idx="688">
                  <c:v>2.6761617785472405</c:v>
                </c:pt>
                <c:pt idx="689">
                  <c:v>3.0924428051168</c:v>
                </c:pt>
                <c:pt idx="690">
                  <c:v>3.1164652304671074</c:v>
                </c:pt>
                <c:pt idx="691">
                  <c:v>3.4593881271355778</c:v>
                </c:pt>
                <c:pt idx="692">
                  <c:v>3.9443908587643453</c:v>
                </c:pt>
                <c:pt idx="693">
                  <c:v>4.0311469720433823</c:v>
                </c:pt>
                <c:pt idx="694">
                  <c:v>4.5797511139405316</c:v>
                </c:pt>
                <c:pt idx="695">
                  <c:v>4.9277239855561152</c:v>
                </c:pt>
                <c:pt idx="696">
                  <c:v>5.0983054189881774</c:v>
                </c:pt>
                <c:pt idx="697">
                  <c:v>5.7013159751684643</c:v>
                </c:pt>
                <c:pt idx="698">
                  <c:v>5.8404169155265908</c:v>
                </c:pt>
                <c:pt idx="699">
                  <c:v>6.1629667811423445</c:v>
                </c:pt>
                <c:pt idx="700">
                  <c:v>6.6281586701520299</c:v>
                </c:pt>
                <c:pt idx="701">
                  <c:v>6.6404915572610532</c:v>
                </c:pt>
                <c:pt idx="702">
                  <c:v>7.0894380593274215</c:v>
                </c:pt>
                <c:pt idx="703">
                  <c:v>7.2803474757305491</c:v>
                </c:pt>
                <c:pt idx="704">
                  <c:v>7.3231420795338504</c:v>
                </c:pt>
                <c:pt idx="705">
                  <c:v>7.7476835567003857</c:v>
                </c:pt>
                <c:pt idx="706">
                  <c:v>7.6732847833739886</c:v>
                </c:pt>
                <c:pt idx="707">
                  <c:v>7.8456033415696531</c:v>
                </c:pt>
                <c:pt idx="708">
                  <c:v>8.0578971789562708</c:v>
                </c:pt>
                <c:pt idx="709">
                  <c:v>7.8647383941632594</c:v>
                </c:pt>
                <c:pt idx="710">
                  <c:v>8.1195441169085463</c:v>
                </c:pt>
                <c:pt idx="711">
                  <c:v>8.0243238014808558</c:v>
                </c:pt>
                <c:pt idx="712">
                  <c:v>7.8877414255881542</c:v>
                </c:pt>
                <c:pt idx="713">
                  <c:v>8.0587127649214452</c:v>
                </c:pt>
                <c:pt idx="714">
                  <c:v>7.7210004349088122</c:v>
                </c:pt>
                <c:pt idx="715">
                  <c:v>7.7155125884400757</c:v>
                </c:pt>
                <c:pt idx="716">
                  <c:v>7.6375398404824111</c:v>
                </c:pt>
                <c:pt idx="717">
                  <c:v>7.2358694999001232</c:v>
                </c:pt>
                <c:pt idx="718">
                  <c:v>7.2840377858746477</c:v>
                </c:pt>
                <c:pt idx="719">
                  <c:v>6.9145369576493145</c:v>
                </c:pt>
                <c:pt idx="720">
                  <c:v>6.6151309194212908</c:v>
                </c:pt>
                <c:pt idx="721">
                  <c:v>6.5538475160312055</c:v>
                </c:pt>
                <c:pt idx="722">
                  <c:v>6.0044329283219291</c:v>
                </c:pt>
                <c:pt idx="723">
                  <c:v>5.853353835551478</c:v>
                </c:pt>
                <c:pt idx="724">
                  <c:v>5.5644276794648633</c:v>
                </c:pt>
                <c:pt idx="725">
                  <c:v>5.0247867597595279</c:v>
                </c:pt>
                <c:pt idx="726">
                  <c:v>4.9438216071717038</c:v>
                </c:pt>
                <c:pt idx="727">
                  <c:v>4.447653802434524</c:v>
                </c:pt>
                <c:pt idx="728">
                  <c:v>4.0705024410214152</c:v>
                </c:pt>
                <c:pt idx="729">
                  <c:v>3.9635149283773918</c:v>
                </c:pt>
                <c:pt idx="730">
                  <c:v>3.4136825712421297</c:v>
                </c:pt>
                <c:pt idx="731">
                  <c:v>3.2690576797619038</c:v>
                </c:pt>
                <c:pt idx="732">
                  <c:v>3.1551975200785214</c:v>
                </c:pt>
                <c:pt idx="733">
                  <c:v>2.759001145155799</c:v>
                </c:pt>
                <c:pt idx="734">
                  <c:v>2.8960185209998381</c:v>
                </c:pt>
                <c:pt idx="735">
                  <c:v>2.9043838213897573</c:v>
                </c:pt>
                <c:pt idx="736">
                  <c:v>2.8001577420867578</c:v>
                </c:pt>
                <c:pt idx="737">
                  <c:v>3.2214592811072822</c:v>
                </c:pt>
                <c:pt idx="738">
                  <c:v>3.3383490012323906</c:v>
                </c:pt>
                <c:pt idx="739">
                  <c:v>3.5083449230723662</c:v>
                </c:pt>
                <c:pt idx="740">
                  <c:v>4.0589397547689288</c:v>
                </c:pt>
                <c:pt idx="741">
                  <c:v>4.1569858878328239</c:v>
                </c:pt>
                <c:pt idx="742">
                  <c:v>4.5524089746779097</c:v>
                </c:pt>
                <c:pt idx="743">
                  <c:v>5.0260300968904863</c:v>
                </c:pt>
                <c:pt idx="744">
                  <c:v>5.1033837203351</c:v>
                </c:pt>
                <c:pt idx="745">
                  <c:v>5.6469440615003528</c:v>
                </c:pt>
                <c:pt idx="746">
                  <c:v>5.9023468744068177</c:v>
                </c:pt>
                <c:pt idx="747">
                  <c:v>6.0604809554717987</c:v>
                </c:pt>
                <c:pt idx="748">
                  <c:v>6.5918306778172022</c:v>
                </c:pt>
                <c:pt idx="749">
                  <c:v>6.6260481012360337</c:v>
                </c:pt>
                <c:pt idx="750">
                  <c:v>6.9335396342321589</c:v>
                </c:pt>
                <c:pt idx="751">
                  <c:v>7.2670016366233332</c:v>
                </c:pt>
                <c:pt idx="752">
                  <c:v>7.2092623189871512</c:v>
                </c:pt>
                <c:pt idx="753">
                  <c:v>7.6056119953249679</c:v>
                </c:pt>
                <c:pt idx="754">
                  <c:v>7.6452456798350363</c:v>
                </c:pt>
                <c:pt idx="755">
                  <c:v>7.6554801614725045</c:v>
                </c:pt>
                <c:pt idx="756">
                  <c:v>7.9686473425898487</c:v>
                </c:pt>
                <c:pt idx="757">
                  <c:v>7.773806454871762</c:v>
                </c:pt>
                <c:pt idx="758">
                  <c:v>7.9155306099310732</c:v>
                </c:pt>
                <c:pt idx="759">
                  <c:v>7.9755892102923562</c:v>
                </c:pt>
                <c:pt idx="760">
                  <c:v>7.7175448465162706</c:v>
                </c:pt>
                <c:pt idx="761">
                  <c:v>7.9037396657360732</c:v>
                </c:pt>
                <c:pt idx="762">
                  <c:v>7.6626720191148916</c:v>
                </c:pt>
                <c:pt idx="763">
                  <c:v>7.5001961442334704</c:v>
                </c:pt>
                <c:pt idx="764">
                  <c:v>7.5551582251616187</c:v>
                </c:pt>
                <c:pt idx="765">
                  <c:v>7.1212201652870197</c:v>
                </c:pt>
                <c:pt idx="766">
                  <c:v>7.0881586230553628</c:v>
                </c:pt>
                <c:pt idx="767">
                  <c:v>6.8775215899042257</c:v>
                </c:pt>
                <c:pt idx="768">
                  <c:v>6.4391968071325927</c:v>
                </c:pt>
                <c:pt idx="769">
                  <c:v>6.4302085564590801</c:v>
                </c:pt>
                <c:pt idx="770">
                  <c:v>5.9599043985524034</c:v>
                </c:pt>
                <c:pt idx="771">
                  <c:v>5.6591141242671545</c:v>
                </c:pt>
                <c:pt idx="772">
                  <c:v>5.5239265907152753</c:v>
                </c:pt>
                <c:pt idx="773">
                  <c:v>4.9371355712329326</c:v>
                </c:pt>
                <c:pt idx="774">
                  <c:v>4.7930389792628025</c:v>
                </c:pt>
                <c:pt idx="775">
                  <c:v>4.4643400802669619</c:v>
                </c:pt>
                <c:pt idx="776">
                  <c:v>3.9502640873353316</c:v>
                </c:pt>
                <c:pt idx="777">
                  <c:v>3.9008414058515952</c:v>
                </c:pt>
                <c:pt idx="778">
                  <c:v>3.4601456924874956</c:v>
                </c:pt>
                <c:pt idx="779">
                  <c:v>3.1656274060744707</c:v>
                </c:pt>
                <c:pt idx="780">
                  <c:v>3.1970834444720473</c:v>
                </c:pt>
                <c:pt idx="781">
                  <c:v>2.835405911229214</c:v>
                </c:pt>
                <c:pt idx="782">
                  <c:v>2.855960346627036</c:v>
                </c:pt>
                <c:pt idx="783">
                  <c:v>3.040689343212871</c:v>
                </c:pt>
                <c:pt idx="784">
                  <c:v>2.8971939919865393</c:v>
                </c:pt>
                <c:pt idx="785">
                  <c:v>3.2439095368447082</c:v>
                </c:pt>
                <c:pt idx="786">
                  <c:v>3.5270143717634848</c:v>
                </c:pt>
                <c:pt idx="787">
                  <c:v>3.5785974344613982</c:v>
                </c:pt>
                <c:pt idx="788">
                  <c:v>4.1306233963723065</c:v>
                </c:pt>
                <c:pt idx="789">
                  <c:v>4.3451617185117453</c:v>
                </c:pt>
                <c:pt idx="790">
                  <c:v>4.5758790010971273</c:v>
                </c:pt>
                <c:pt idx="791">
                  <c:v>5.1487038699739562</c:v>
                </c:pt>
                <c:pt idx="792">
                  <c:v>5.2373131449358112</c:v>
                </c:pt>
                <c:pt idx="793">
                  <c:v>5.6506946024052267</c:v>
                </c:pt>
                <c:pt idx="794">
                  <c:v>6.0581984395178408</c:v>
                </c:pt>
                <c:pt idx="795">
                  <c:v>6.1070681248357204</c:v>
                </c:pt>
                <c:pt idx="796">
                  <c:v>6.6200641726850433</c:v>
                </c:pt>
                <c:pt idx="797">
                  <c:v>6.7640462313111467</c:v>
                </c:pt>
                <c:pt idx="798">
                  <c:v>6.9044298819073893</c:v>
                </c:pt>
                <c:pt idx="799">
                  <c:v>7.3400475551609077</c:v>
                </c:pt>
                <c:pt idx="800">
                  <c:v>7.270923168226596</c:v>
                </c:pt>
                <c:pt idx="801">
                  <c:v>7.5499010975577061</c:v>
                </c:pt>
                <c:pt idx="802">
                  <c:v>7.736621583308624</c:v>
                </c:pt>
                <c:pt idx="803">
                  <c:v>7.6148280450290846</c:v>
                </c:pt>
                <c:pt idx="804">
                  <c:v>7.9357619677903228</c:v>
                </c:pt>
                <c:pt idx="805">
                  <c:v>7.8227256974669572</c:v>
                </c:pt>
                <c:pt idx="806">
                  <c:v>7.7973578426777168</c:v>
                </c:pt>
                <c:pt idx="807">
                  <c:v>7.9768943205606124</c:v>
                </c:pt>
                <c:pt idx="808">
                  <c:v>7.6691061637385047</c:v>
                </c:pt>
                <c:pt idx="809">
                  <c:v>7.7638675569109958</c:v>
                </c:pt>
                <c:pt idx="810">
                  <c:v>7.6607333194666021</c:v>
                </c:pt>
                <c:pt idx="811">
                  <c:v>7.34338586305301</c:v>
                </c:pt>
                <c:pt idx="812">
                  <c:v>7.4386121663040381</c:v>
                </c:pt>
                <c:pt idx="813">
                  <c:v>7.0552406958550815</c:v>
                </c:pt>
                <c:pt idx="814">
                  <c:v>6.8623949809928311</c:v>
                </c:pt>
                <c:pt idx="815">
                  <c:v>6.7873393742789379</c:v>
                </c:pt>
                <c:pt idx="816">
                  <c:v>6.2688145765167924</c:v>
                </c:pt>
                <c:pt idx="817">
                  <c:v>6.1967040786440375</c:v>
                </c:pt>
                <c:pt idx="818">
                  <c:v>5.8598581432410208</c:v>
                </c:pt>
                <c:pt idx="819">
                  <c:v>5.3949698350874487</c:v>
                </c:pt>
                <c:pt idx="820">
                  <c:v>5.3280648398633144</c:v>
                </c:pt>
                <c:pt idx="821">
                  <c:v>4.7864896757134163</c:v>
                </c:pt>
                <c:pt idx="822">
                  <c:v>4.4934431257598941</c:v>
                </c:pt>
                <c:pt idx="823">
                  <c:v>4.3234470935493432</c:v>
                </c:pt>
                <c:pt idx="824">
                  <c:v>3.7481269803552655</c:v>
                </c:pt>
                <c:pt idx="825">
                  <c:v>3.6469991057215041</c:v>
                </c:pt>
                <c:pt idx="826">
                  <c:v>3.3920887340099832</c:v>
                </c:pt>
                <c:pt idx="827">
                  <c:v>2.9785625372132261</c:v>
                </c:pt>
                <c:pt idx="828">
                  <c:v>3.0803622713030525</c:v>
                </c:pt>
                <c:pt idx="829">
                  <c:v>2.893874888744199</c:v>
                </c:pt>
                <c:pt idx="830">
                  <c:v>2.7885245443707931</c:v>
                </c:pt>
                <c:pt idx="831">
                  <c:v>3.1276851121774389</c:v>
                </c:pt>
                <c:pt idx="832">
                  <c:v>3.0949860084986636</c:v>
                </c:pt>
                <c:pt idx="833">
                  <c:v>3.3142835214737949</c:v>
                </c:pt>
                <c:pt idx="834">
                  <c:v>3.7789678231749848</c:v>
                </c:pt>
                <c:pt idx="835">
                  <c:v>3.8221679608794012</c:v>
                </c:pt>
                <c:pt idx="836">
                  <c:v>4.2857567034220807</c:v>
                </c:pt>
                <c:pt idx="837">
                  <c:v>4.6732127232874214</c:v>
                </c:pt>
                <c:pt idx="838">
                  <c:v>4.7809188138998522</c:v>
                </c:pt>
                <c:pt idx="839">
                  <c:v>5.3625093117398235</c:v>
                </c:pt>
                <c:pt idx="840">
                  <c:v>5.5527243880683388</c:v>
                </c:pt>
                <c:pt idx="841">
                  <c:v>5.7949743537607699</c:v>
                </c:pt>
                <c:pt idx="842">
                  <c:v>6.3113035719595123</c:v>
                </c:pt>
                <c:pt idx="843">
                  <c:v>6.3334428427548977</c:v>
                </c:pt>
                <c:pt idx="844">
                  <c:v>6.7279374256833373</c:v>
                </c:pt>
                <c:pt idx="845">
                  <c:v>7.0097866238050024</c:v>
                </c:pt>
                <c:pt idx="846">
                  <c:v>7.0047017893234997</c:v>
                </c:pt>
                <c:pt idx="847">
                  <c:v>7.4427657848535986</c:v>
                </c:pt>
                <c:pt idx="848">
                  <c:v>7.438892196277175</c:v>
                </c:pt>
                <c:pt idx="849">
                  <c:v>7.5402412777525063</c:v>
                </c:pt>
                <c:pt idx="850">
                  <c:v>7.8341914192326687</c:v>
                </c:pt>
                <c:pt idx="851">
                  <c:v>7.645615668552475</c:v>
                </c:pt>
                <c:pt idx="852">
                  <c:v>7.8653730818251359</c:v>
                </c:pt>
                <c:pt idx="853">
                  <c:v>7.8723530779503745</c:v>
                </c:pt>
                <c:pt idx="854">
                  <c:v>7.6781328260911099</c:v>
                </c:pt>
                <c:pt idx="855">
                  <c:v>7.8868197275979099</c:v>
                </c:pt>
                <c:pt idx="856">
                  <c:v>7.6088915901163245</c:v>
                </c:pt>
                <c:pt idx="857">
                  <c:v>7.5344171754736609</c:v>
                </c:pt>
                <c:pt idx="858">
                  <c:v>7.5523413084260245</c:v>
                </c:pt>
                <c:pt idx="859">
                  <c:v>7.1349167681302532</c:v>
                </c:pt>
                <c:pt idx="860">
                  <c:v>7.1626642299737968</c:v>
                </c:pt>
                <c:pt idx="861">
                  <c:v>6.8913659812816848</c:v>
                </c:pt>
                <c:pt idx="862">
                  <c:v>6.5209691871870463</c:v>
                </c:pt>
                <c:pt idx="863">
                  <c:v>6.5127812805062399</c:v>
                </c:pt>
                <c:pt idx="864">
                  <c:v>6.0070485029769198</c:v>
                </c:pt>
                <c:pt idx="865">
                  <c:v>5.787313258052956</c:v>
                </c:pt>
                <c:pt idx="866">
                  <c:v>5.5996723147015537</c:v>
                </c:pt>
                <c:pt idx="867">
                  <c:v>5.03055036842406</c:v>
                </c:pt>
                <c:pt idx="868">
                  <c:v>4.9352471339669313</c:v>
                </c:pt>
                <c:pt idx="869">
                  <c:v>4.5364372529655395</c:v>
                </c:pt>
                <c:pt idx="870">
                  <c:v>4.0844787289314519</c:v>
                </c:pt>
                <c:pt idx="871">
                  <c:v>4.0293147778936156</c:v>
                </c:pt>
                <c:pt idx="872">
                  <c:v>3.5335704559530221</c:v>
                </c:pt>
                <c:pt idx="873">
                  <c:v>3.3135475925245585</c:v>
                </c:pt>
                <c:pt idx="874">
                  <c:v>3.2886327439392211</c:v>
                </c:pt>
                <c:pt idx="875">
                  <c:v>2.8944322686722694</c:v>
                </c:pt>
                <c:pt idx="876">
                  <c:v>2.9741492974540638</c:v>
                </c:pt>
                <c:pt idx="877">
                  <c:v>3.0664810990324955</c:v>
                </c:pt>
                <c:pt idx="878">
                  <c:v>2.9168115284877438</c:v>
                </c:pt>
                <c:pt idx="879">
                  <c:v>3.2989455297760295</c:v>
                </c:pt>
                <c:pt idx="880">
                  <c:v>3.4803864556549078</c:v>
                </c:pt>
                <c:pt idx="881">
                  <c:v>3.5689935637945118</c:v>
                </c:pt>
                <c:pt idx="882">
                  <c:v>4.1192935133356832</c:v>
                </c:pt>
                <c:pt idx="883">
                  <c:v>4.2530689937491779</c:v>
                </c:pt>
                <c:pt idx="884">
                  <c:v>4.5536259350473864</c:v>
                </c:pt>
                <c:pt idx="885">
                  <c:v>5.0742927197561567</c:v>
                </c:pt>
                <c:pt idx="886">
                  <c:v>5.1334615304681943</c:v>
                </c:pt>
                <c:pt idx="887">
                  <c:v>5.6084977014564048</c:v>
                </c:pt>
                <c:pt idx="888">
                  <c:v>5.9308461895657896</c:v>
                </c:pt>
                <c:pt idx="889">
                  <c:v>6.0129992622153745</c:v>
                </c:pt>
                <c:pt idx="890">
                  <c:v>6.536591881639489</c:v>
                </c:pt>
                <c:pt idx="891">
                  <c:v>6.607721483234549</c:v>
                </c:pt>
                <c:pt idx="892">
                  <c:v>6.8177828350283907</c:v>
                </c:pt>
                <c:pt idx="893">
                  <c:v>7.201733982976342</c:v>
                </c:pt>
                <c:pt idx="894">
                  <c:v>7.1144463647412826</c:v>
                </c:pt>
                <c:pt idx="895">
                  <c:v>7.4476746328232908</c:v>
                </c:pt>
                <c:pt idx="896">
                  <c:v>7.5522001911523082</c:v>
                </c:pt>
                <c:pt idx="897">
                  <c:v>7.4740274999920073</c:v>
                </c:pt>
                <c:pt idx="898">
                  <c:v>7.7928104795229531</c:v>
                </c:pt>
                <c:pt idx="899">
                  <c:v>7.6206845988159913</c:v>
                </c:pt>
                <c:pt idx="900">
                  <c:v>7.6654225057925203</c:v>
                </c:pt>
                <c:pt idx="901">
                  <c:v>7.7866237378972762</c:v>
                </c:pt>
                <c:pt idx="902">
                  <c:v>7.4805688781589446</c:v>
                </c:pt>
                <c:pt idx="903">
                  <c:v>7.619894457271462</c:v>
                </c:pt>
                <c:pt idx="904">
                  <c:v>7.4433386588496164</c:v>
                </c:pt>
                <c:pt idx="905">
                  <c:v>7.1841046491018004</c:v>
                </c:pt>
                <c:pt idx="906">
                  <c:v>7.2684798663170653</c:v>
                </c:pt>
                <c:pt idx="907">
                  <c:v>6.8483461483403572</c:v>
                </c:pt>
                <c:pt idx="908">
                  <c:v>6.7289103871096785</c:v>
                </c:pt>
                <c:pt idx="909">
                  <c:v>6.6010064244423008</c:v>
                </c:pt>
                <c:pt idx="910">
                  <c:v>6.1084755888513467</c:v>
                </c:pt>
                <c:pt idx="911">
                  <c:v>6.0805739795792535</c:v>
                </c:pt>
                <c:pt idx="912">
                  <c:v>5.6929897886277372</c:v>
                </c:pt>
                <c:pt idx="913">
                  <c:v>5.3026902014840811</c:v>
                </c:pt>
                <c:pt idx="914">
                  <c:v>5.236624356297261</c:v>
                </c:pt>
                <c:pt idx="915">
                  <c:v>4.6873366517707389</c:v>
                </c:pt>
                <c:pt idx="916">
                  <c:v>4.4808559761442188</c:v>
                </c:pt>
                <c:pt idx="917">
                  <c:v>4.2896685722115464</c:v>
                </c:pt>
                <c:pt idx="918">
                  <c:v>3.7609929425460997</c:v>
                </c:pt>
                <c:pt idx="919">
                  <c:v>3.7312501697422822</c:v>
                </c:pt>
                <c:pt idx="920">
                  <c:v>3.4595188016198581</c:v>
                </c:pt>
                <c:pt idx="921">
                  <c:v>3.1272805670630084</c:v>
                </c:pt>
                <c:pt idx="922">
                  <c:v>3.2702414992713824</c:v>
                </c:pt>
                <c:pt idx="923">
                  <c:v>3.0596214180764423</c:v>
                </c:pt>
                <c:pt idx="924">
                  <c:v>3.0339170610971951</c:v>
                </c:pt>
                <c:pt idx="925">
                  <c:v>6.896900822962051</c:v>
                </c:pt>
                <c:pt idx="926">
                  <c:v>6.3681323786480855</c:v>
                </c:pt>
                <c:pt idx="927">
                  <c:v>3.607931583212578</c:v>
                </c:pt>
                <c:pt idx="928">
                  <c:v>7.0820658738916586</c:v>
                </c:pt>
                <c:pt idx="929">
                  <c:v>5.1555082241500676</c:v>
                </c:pt>
                <c:pt idx="930">
                  <c:v>4.3076066950363145</c:v>
                </c:pt>
                <c:pt idx="931">
                  <c:v>7.394890544449618</c:v>
                </c:pt>
                <c:pt idx="932">
                  <c:v>4.8240729811554592</c:v>
                </c:pt>
                <c:pt idx="933">
                  <c:v>4.7407859019402308</c:v>
                </c:pt>
                <c:pt idx="934">
                  <c:v>6.833216064243663</c:v>
                </c:pt>
                <c:pt idx="935">
                  <c:v>4.0802650287245603</c:v>
                </c:pt>
                <c:pt idx="936">
                  <c:v>5.4711322870768546</c:v>
                </c:pt>
                <c:pt idx="937">
                  <c:v>6.8614392444964434</c:v>
                </c:pt>
                <c:pt idx="938">
                  <c:v>3.9306555635781524</c:v>
                </c:pt>
                <c:pt idx="939">
                  <c:v>5.5641584816820684</c:v>
                </c:pt>
                <c:pt idx="940">
                  <c:v>6.4563416771712632</c:v>
                </c:pt>
                <c:pt idx="941">
                  <c:v>3.7452262583942719</c:v>
                </c:pt>
                <c:pt idx="942">
                  <c:v>5.7840581613980513</c:v>
                </c:pt>
                <c:pt idx="943">
                  <c:v>6.4421261562716152</c:v>
                </c:pt>
                <c:pt idx="944">
                  <c:v>3.9754511934846803</c:v>
                </c:pt>
                <c:pt idx="945">
                  <c:v>5.649272239708421</c:v>
                </c:pt>
                <c:pt idx="946">
                  <c:v>5.9464692836922515</c:v>
                </c:pt>
                <c:pt idx="947">
                  <c:v>3.8067449777702587</c:v>
                </c:pt>
                <c:pt idx="948">
                  <c:v>5.9219462920998609</c:v>
                </c:pt>
                <c:pt idx="949">
                  <c:v>6.2722368751806208</c:v>
                </c:pt>
                <c:pt idx="950">
                  <c:v>3.9291743044860223</c:v>
                </c:pt>
                <c:pt idx="951">
                  <c:v>5.4243983268683955</c:v>
                </c:pt>
                <c:pt idx="952">
                  <c:v>5.921141069614217</c:v>
                </c:pt>
                <c:pt idx="953">
                  <c:v>4.0668690833839953</c:v>
                </c:pt>
                <c:pt idx="954">
                  <c:v>5.5277709919504856</c:v>
                </c:pt>
                <c:pt idx="955">
                  <c:v>6.0726666214424485</c:v>
                </c:pt>
                <c:pt idx="956">
                  <c:v>4.1503131164750879</c:v>
                </c:pt>
                <c:pt idx="957">
                  <c:v>5.1835034788050685</c:v>
                </c:pt>
                <c:pt idx="958">
                  <c:v>5.9285075628696049</c:v>
                </c:pt>
                <c:pt idx="959">
                  <c:v>4.1629177191675577</c:v>
                </c:pt>
                <c:pt idx="960">
                  <c:v>5.02888679627097</c:v>
                </c:pt>
                <c:pt idx="961">
                  <c:v>6.1933476849194289</c:v>
                </c:pt>
                <c:pt idx="962">
                  <c:v>4.6488516667887403</c:v>
                </c:pt>
                <c:pt idx="963">
                  <c:v>4.5244709707277568</c:v>
                </c:pt>
                <c:pt idx="964">
                  <c:v>5.7147801905354338</c:v>
                </c:pt>
                <c:pt idx="965">
                  <c:v>4.6594994865455721</c:v>
                </c:pt>
                <c:pt idx="966">
                  <c:v>4.5799109108994029</c:v>
                </c:pt>
                <c:pt idx="967">
                  <c:v>5.9782596287016254</c:v>
                </c:pt>
                <c:pt idx="968">
                  <c:v>5.088713295122866</c:v>
                </c:pt>
                <c:pt idx="969">
                  <c:v>4.0596417436796521</c:v>
                </c:pt>
                <c:pt idx="970">
                  <c:v>5.478018710103437</c:v>
                </c:pt>
                <c:pt idx="971">
                  <c:v>5.3161720555348939</c:v>
                </c:pt>
                <c:pt idx="972">
                  <c:v>4.1625163843085806</c:v>
                </c:pt>
                <c:pt idx="973">
                  <c:v>5.2690194582177901</c:v>
                </c:pt>
                <c:pt idx="974">
                  <c:v>5.6202032491969582</c:v>
                </c:pt>
                <c:pt idx="975">
                  <c:v>4.3559940731321536</c:v>
                </c:pt>
                <c:pt idx="976">
                  <c:v>4.7299073834808603</c:v>
                </c:pt>
                <c:pt idx="977">
                  <c:v>5.4215320350384149</c:v>
                </c:pt>
                <c:pt idx="978">
                  <c:v>4.4564577210676104</c:v>
                </c:pt>
                <c:pt idx="979">
                  <c:v>4.5705235886282836</c:v>
                </c:pt>
                <c:pt idx="980">
                  <c:v>5.72203406906368</c:v>
                </c:pt>
                <c:pt idx="981">
                  <c:v>5.0659726413213102</c:v>
                </c:pt>
                <c:pt idx="982">
                  <c:v>4.0228464136418758</c:v>
                </c:pt>
                <c:pt idx="983">
                  <c:v>4.9944646285522012</c:v>
                </c:pt>
                <c:pt idx="984">
                  <c:v>5.2262917768203181</c:v>
                </c:pt>
                <c:pt idx="985">
                  <c:v>4.3712557891351995</c:v>
                </c:pt>
                <c:pt idx="986">
                  <c:v>4.8635756793824108</c:v>
                </c:pt>
                <c:pt idx="987">
                  <c:v>5.4051076485226464</c:v>
                </c:pt>
                <c:pt idx="988">
                  <c:v>4.5291918430936979</c:v>
                </c:pt>
                <c:pt idx="989">
                  <c:v>4.3074184567540241</c:v>
                </c:pt>
                <c:pt idx="990">
                  <c:v>5.1864755269264888</c:v>
                </c:pt>
                <c:pt idx="991">
                  <c:v>4.8548230097000991</c:v>
                </c:pt>
                <c:pt idx="992">
                  <c:v>4.16873900203134</c:v>
                </c:pt>
                <c:pt idx="993">
                  <c:v>5.0257751098943073</c:v>
                </c:pt>
                <c:pt idx="994">
                  <c:v>5.3896407374970385</c:v>
                </c:pt>
                <c:pt idx="995">
                  <c:v>4.4157164952907939</c:v>
                </c:pt>
                <c:pt idx="996">
                  <c:v>4.2088335053866981</c:v>
                </c:pt>
                <c:pt idx="997">
                  <c:v>4.9667619885866605</c:v>
                </c:pt>
                <c:pt idx="998">
                  <c:v>4.7644050397191249</c:v>
                </c:pt>
                <c:pt idx="999">
                  <c:v>4.3862397462348293</c:v>
                </c:pt>
                <c:pt idx="1000">
                  <c:v>4.995460605897688</c:v>
                </c:pt>
                <c:pt idx="1001">
                  <c:v>5.056938756734775</c:v>
                </c:pt>
                <c:pt idx="1002">
                  <c:v>4.1981216529091192</c:v>
                </c:pt>
                <c:pt idx="1003">
                  <c:v>4.2978024600809031</c:v>
                </c:pt>
                <c:pt idx="1004">
                  <c:v>5.0403878908685318</c:v>
                </c:pt>
                <c:pt idx="1005">
                  <c:v>4.729664714772972</c:v>
                </c:pt>
                <c:pt idx="1006">
                  <c:v>4.1754512244773379</c:v>
                </c:pt>
                <c:pt idx="1007">
                  <c:v>4.7690797864735899</c:v>
                </c:pt>
                <c:pt idx="1008">
                  <c:v>5.0997644200068635</c:v>
                </c:pt>
                <c:pt idx="1009">
                  <c:v>4.4174422050013149</c:v>
                </c:pt>
                <c:pt idx="1010">
                  <c:v>4.1259026583438079</c:v>
                </c:pt>
                <c:pt idx="1011">
                  <c:v>4.6750150008125759</c:v>
                </c:pt>
                <c:pt idx="1012">
                  <c:v>4.6675686013185169</c:v>
                </c:pt>
                <c:pt idx="1013">
                  <c:v>4.3347465517936765</c:v>
                </c:pt>
                <c:pt idx="1014">
                  <c:v>4.719283928751163</c:v>
                </c:pt>
                <c:pt idx="1015">
                  <c:v>4.9685030800608603</c:v>
                </c:pt>
                <c:pt idx="1016">
                  <c:v>4.3239967418034491</c:v>
                </c:pt>
                <c:pt idx="1017">
                  <c:v>3.9513378015311789</c:v>
                </c:pt>
                <c:pt idx="1018">
                  <c:v>4.6228606781771271</c:v>
                </c:pt>
                <c:pt idx="1019">
                  <c:v>4.8649331095606527</c:v>
                </c:pt>
                <c:pt idx="1020">
                  <c:v>4.3344466298681965</c:v>
                </c:pt>
                <c:pt idx="1021">
                  <c:v>4.271131529205169</c:v>
                </c:pt>
                <c:pt idx="1022">
                  <c:v>4.7658988696231335</c:v>
                </c:pt>
                <c:pt idx="1023">
                  <c:v>4.6507086405142024</c:v>
                </c:pt>
                <c:pt idx="1024">
                  <c:v>4.1099008191616262</c:v>
                </c:pt>
                <c:pt idx="1025">
                  <c:v>4.222370895941002</c:v>
                </c:pt>
                <c:pt idx="1026">
                  <c:v>4.5804930102093735</c:v>
                </c:pt>
                <c:pt idx="1027">
                  <c:v>4.4105023510157046</c:v>
                </c:pt>
                <c:pt idx="1028">
                  <c:v>4.2883130676296073</c:v>
                </c:pt>
                <c:pt idx="1029">
                  <c:v>4.6759722629566705</c:v>
                </c:pt>
                <c:pt idx="1030">
                  <c:v>4.7095631583095621</c:v>
                </c:pt>
                <c:pt idx="1031">
                  <c:v>4.0821150353146018</c:v>
                </c:pt>
                <c:pt idx="1032">
                  <c:v>3.8778430972365463</c:v>
                </c:pt>
                <c:pt idx="1033">
                  <c:v>4.4892469313096255</c:v>
                </c:pt>
                <c:pt idx="1034">
                  <c:v>4.7189035535241874</c:v>
                </c:pt>
                <c:pt idx="1035">
                  <c:v>4.3082337467910037</c:v>
                </c:pt>
                <c:pt idx="1036">
                  <c:v>4.1623068895125268</c:v>
                </c:pt>
                <c:pt idx="1037">
                  <c:v>4.4928818868582612</c:v>
                </c:pt>
                <c:pt idx="1038">
                  <c:v>4.4706758126441528</c:v>
                </c:pt>
                <c:pt idx="1039">
                  <c:v>4.0750498122991292</c:v>
                </c:pt>
                <c:pt idx="1040">
                  <c:v>4.0768410575951881</c:v>
                </c:pt>
                <c:pt idx="1041">
                  <c:v>4.3896885857604255</c:v>
                </c:pt>
                <c:pt idx="1042">
                  <c:v>4.353858073247407</c:v>
                </c:pt>
                <c:pt idx="1043">
                  <c:v>4.1826780687970073</c:v>
                </c:pt>
                <c:pt idx="1044">
                  <c:v>4.4030275215656349</c:v>
                </c:pt>
                <c:pt idx="1045">
                  <c:v>4.5782188834006101</c:v>
                </c:pt>
                <c:pt idx="1046">
                  <c:v>4.1825242735291086</c:v>
                </c:pt>
                <c:pt idx="1047">
                  <c:v>3.7372855920528756</c:v>
                </c:pt>
                <c:pt idx="1048">
                  <c:v>4.0670532357391203</c:v>
                </c:pt>
                <c:pt idx="1049">
                  <c:v>4.560494909724162</c:v>
                </c:pt>
                <c:pt idx="1050">
                  <c:v>4.4643431178871813</c:v>
                </c:pt>
                <c:pt idx="1051">
                  <c:v>4.0872149348642806</c:v>
                </c:pt>
                <c:pt idx="1052">
                  <c:v>4.1189860877338482</c:v>
                </c:pt>
                <c:pt idx="1053">
                  <c:v>4.3281095858244587</c:v>
                </c:pt>
                <c:pt idx="1054">
                  <c:v>4.1857659007230135</c:v>
                </c:pt>
                <c:pt idx="1055">
                  <c:v>3.9351527745766108</c:v>
                </c:pt>
                <c:pt idx="1056">
                  <c:v>4.0565608288715307</c:v>
                </c:pt>
                <c:pt idx="1057">
                  <c:v>4.2710928033989299</c:v>
                </c:pt>
                <c:pt idx="1058">
                  <c:v>4.2016016028679832</c:v>
                </c:pt>
                <c:pt idx="1059">
                  <c:v>4.1174916933227879</c:v>
                </c:pt>
                <c:pt idx="1060">
                  <c:v>4.2952014889004166</c:v>
                </c:pt>
                <c:pt idx="1061">
                  <c:v>4.3418025401343678</c:v>
                </c:pt>
                <c:pt idx="1062">
                  <c:v>3.9618869783378385</c:v>
                </c:pt>
                <c:pt idx="1063">
                  <c:v>3.6533371181242296</c:v>
                </c:pt>
                <c:pt idx="1064">
                  <c:v>3.9908415760802756</c:v>
                </c:pt>
                <c:pt idx="1065">
                  <c:v>4.4347601384572783</c:v>
                </c:pt>
                <c:pt idx="1066">
                  <c:v>4.3710047641144127</c:v>
                </c:pt>
                <c:pt idx="1067">
                  <c:v>3.9995208083962117</c:v>
                </c:pt>
                <c:pt idx="1068">
                  <c:v>3.9261854033711501</c:v>
                </c:pt>
                <c:pt idx="1069">
                  <c:v>4.1234387344071948</c:v>
                </c:pt>
                <c:pt idx="1070">
                  <c:v>4.1057609379507394</c:v>
                </c:pt>
                <c:pt idx="1071">
                  <c:v>3.8873738210076438</c:v>
                </c:pt>
                <c:pt idx="1072">
                  <c:v>3.8781431115800769</c:v>
                </c:pt>
                <c:pt idx="1073">
                  <c:v>4.0800519850473718</c:v>
                </c:pt>
                <c:pt idx="1074">
                  <c:v>4.142972795952117</c:v>
                </c:pt>
                <c:pt idx="1075">
                  <c:v>4.0643316882214586</c:v>
                </c:pt>
                <c:pt idx="1076">
                  <c:v>4.0957614705052254</c:v>
                </c:pt>
                <c:pt idx="1077">
                  <c:v>4.1531623062353678</c:v>
                </c:pt>
                <c:pt idx="1078">
                  <c:v>3.9487340179752928</c:v>
                </c:pt>
                <c:pt idx="1079">
                  <c:v>3.6267583208358065</c:v>
                </c:pt>
                <c:pt idx="1080">
                  <c:v>3.7183330188134818</c:v>
                </c:pt>
                <c:pt idx="1081">
                  <c:v>4.1635037493899034</c:v>
                </c:pt>
                <c:pt idx="1082">
                  <c:v>4.3486612524756687</c:v>
                </c:pt>
                <c:pt idx="1083">
                  <c:v>4.0770861027414096</c:v>
                </c:pt>
                <c:pt idx="1084">
                  <c:v>3.7640584104385759</c:v>
                </c:pt>
                <c:pt idx="1085">
                  <c:v>3.8347476126194588</c:v>
                </c:pt>
                <c:pt idx="1086">
                  <c:v>4.0277545482931734</c:v>
                </c:pt>
                <c:pt idx="1087">
                  <c:v>3.9589357545327166</c:v>
                </c:pt>
                <c:pt idx="1088">
                  <c:v>3.7490535373820806</c:v>
                </c:pt>
                <c:pt idx="1089">
                  <c:v>3.7632731202608731</c:v>
                </c:pt>
                <c:pt idx="1090">
                  <c:v>3.9746884611039115</c:v>
                </c:pt>
                <c:pt idx="1091">
                  <c:v>4.077685997759593</c:v>
                </c:pt>
                <c:pt idx="1092">
                  <c:v>4.0200393572726183</c:v>
                </c:pt>
                <c:pt idx="1093">
                  <c:v>3.9580322818056461</c:v>
                </c:pt>
                <c:pt idx="1094">
                  <c:v>3.8971722209027164</c:v>
                </c:pt>
                <c:pt idx="1095">
                  <c:v>3.7234769642857373</c:v>
                </c:pt>
                <c:pt idx="1096">
                  <c:v>3.5661833231094344</c:v>
                </c:pt>
                <c:pt idx="1097">
                  <c:v>3.7218122131738562</c:v>
                </c:pt>
                <c:pt idx="1098">
                  <c:v>4.0735786935957004</c:v>
                </c:pt>
                <c:pt idx="1099">
                  <c:v>4.1899412479423166</c:v>
                </c:pt>
                <c:pt idx="1100">
                  <c:v>3.9336411554187323</c:v>
                </c:pt>
                <c:pt idx="1101">
                  <c:v>3.640473386700485</c:v>
                </c:pt>
                <c:pt idx="1102">
                  <c:v>3.6974227359247642</c:v>
                </c:pt>
                <c:pt idx="1103">
                  <c:v>3.9166142619616067</c:v>
                </c:pt>
                <c:pt idx="1104">
                  <c:v>3.8990287046119692</c:v>
                </c:pt>
                <c:pt idx="1105">
                  <c:v>3.6557723892859375</c:v>
                </c:pt>
                <c:pt idx="1106">
                  <c:v>3.5681187754146664</c:v>
                </c:pt>
                <c:pt idx="1107">
                  <c:v>3.7996385084476918</c:v>
                </c:pt>
                <c:pt idx="1108">
                  <c:v>4.0390187157280781</c:v>
                </c:pt>
                <c:pt idx="1109">
                  <c:v>4.0294519398503441</c:v>
                </c:pt>
                <c:pt idx="1110">
                  <c:v>3.8379958705409116</c:v>
                </c:pt>
                <c:pt idx="1111">
                  <c:v>3.6660535298275896</c:v>
                </c:pt>
                <c:pt idx="1112">
                  <c:v>3.5838661405764949</c:v>
                </c:pt>
                <c:pt idx="1113">
                  <c:v>3.5640817490180128</c:v>
                </c:pt>
                <c:pt idx="1114">
                  <c:v>3.6523896163962162</c:v>
                </c:pt>
                <c:pt idx="1115">
                  <c:v>3.8540601554401559</c:v>
                </c:pt>
                <c:pt idx="1116">
                  <c:v>3.989117317312266</c:v>
                </c:pt>
                <c:pt idx="1117">
                  <c:v>3.888708227854849</c:v>
                </c:pt>
                <c:pt idx="1118">
                  <c:v>3.6481149693125583</c:v>
                </c:pt>
                <c:pt idx="1119">
                  <c:v>3.5706272913237247</c:v>
                </c:pt>
                <c:pt idx="1120">
                  <c:v>3.729652943888309</c:v>
                </c:pt>
                <c:pt idx="1121">
                  <c:v>3.8276089523912891</c:v>
                </c:pt>
                <c:pt idx="1122">
                  <c:v>3.6641383396933036</c:v>
                </c:pt>
                <c:pt idx="1123">
                  <c:v>3.4335194167313081</c:v>
                </c:pt>
                <c:pt idx="1124">
                  <c:v>3.5087320919192808</c:v>
                </c:pt>
                <c:pt idx="1125">
                  <c:v>3.8498526640790462</c:v>
                </c:pt>
                <c:pt idx="1126">
                  <c:v>4.0545297728165481</c:v>
                </c:pt>
                <c:pt idx="1127">
                  <c:v>3.9136884602548845</c:v>
                </c:pt>
                <c:pt idx="1128">
                  <c:v>3.5798543138311723</c:v>
                </c:pt>
                <c:pt idx="1129">
                  <c:v>3.3874421655829492</c:v>
                </c:pt>
                <c:pt idx="1130">
                  <c:v>3.462737228802037</c:v>
                </c:pt>
                <c:pt idx="1131">
                  <c:v>3.6209733248680323</c:v>
                </c:pt>
                <c:pt idx="1132">
                  <c:v>3.7065752788437063</c:v>
                </c:pt>
                <c:pt idx="1133">
                  <c:v>3.7274915924030867</c:v>
                </c:pt>
                <c:pt idx="1134">
                  <c:v>3.7224819358080077</c:v>
                </c:pt>
                <c:pt idx="1135">
                  <c:v>3.6821855153222249</c:v>
                </c:pt>
                <c:pt idx="1136">
                  <c:v>3.6217573238831244</c:v>
                </c:pt>
                <c:pt idx="1137">
                  <c:v>3.6097300303064896</c:v>
                </c:pt>
                <c:pt idx="1138">
                  <c:v>3.6469058359305428</c:v>
                </c:pt>
                <c:pt idx="1139">
                  <c:v>3.6177813509494254</c:v>
                </c:pt>
                <c:pt idx="1140">
                  <c:v>3.4627230175283223</c:v>
                </c:pt>
                <c:pt idx="1141">
                  <c:v>3.3399618858824991</c:v>
                </c:pt>
                <c:pt idx="1142">
                  <c:v>3.4795335565965764</c:v>
                </c:pt>
                <c:pt idx="1143">
                  <c:v>3.8008556787218648</c:v>
                </c:pt>
                <c:pt idx="1144">
                  <c:v>3.9727377131928456</c:v>
                </c:pt>
                <c:pt idx="1145">
                  <c:v>3.8054238065730983</c:v>
                </c:pt>
                <c:pt idx="1146">
                  <c:v>3.4327904658939628</c:v>
                </c:pt>
                <c:pt idx="1147">
                  <c:v>3.2300767136623767</c:v>
                </c:pt>
                <c:pt idx="1148">
                  <c:v>3.3844129111249077</c:v>
                </c:pt>
                <c:pt idx="1149">
                  <c:v>3.6298847046779668</c:v>
                </c:pt>
                <c:pt idx="1150">
                  <c:v>3.6820147240114345</c:v>
                </c:pt>
                <c:pt idx="1151">
                  <c:v>3.5495471791290125</c:v>
                </c:pt>
                <c:pt idx="1152">
                  <c:v>3.45293924471759</c:v>
                </c:pt>
                <c:pt idx="1153">
                  <c:v>3.5333116934077582</c:v>
                </c:pt>
                <c:pt idx="1154">
                  <c:v>3.6763415450367627</c:v>
                </c:pt>
                <c:pt idx="1155">
                  <c:v>3.7024444445771296</c:v>
                </c:pt>
                <c:pt idx="1156">
                  <c:v>3.5709568450028808</c:v>
                </c:pt>
                <c:pt idx="1157">
                  <c:v>3.3802129188588461</c:v>
                </c:pt>
                <c:pt idx="1158">
                  <c:v>3.2642481335992395</c:v>
                </c:pt>
                <c:pt idx="1159">
                  <c:v>3.2987514417076058</c:v>
                </c:pt>
                <c:pt idx="1160">
                  <c:v>3.4689299562831315</c:v>
                </c:pt>
                <c:pt idx="1161">
                  <c:v>3.6772828590251607</c:v>
                </c:pt>
                <c:pt idx="1162">
                  <c:v>3.7824741599545408</c:v>
                </c:pt>
                <c:pt idx="1163">
                  <c:v>3.686560354256907</c:v>
                </c:pt>
                <c:pt idx="1164">
                  <c:v>3.435163168714479</c:v>
                </c:pt>
                <c:pt idx="1165">
                  <c:v>3.2407248311531913</c:v>
                </c:pt>
                <c:pt idx="1166">
                  <c:v>3.2933430365578391</c:v>
                </c:pt>
                <c:pt idx="1167">
                  <c:v>3.4919300781301392</c:v>
                </c:pt>
                <c:pt idx="1168">
                  <c:v>3.5772856230670551</c:v>
                </c:pt>
                <c:pt idx="1169">
                  <c:v>3.4528144853659604</c:v>
                </c:pt>
                <c:pt idx="1170">
                  <c:v>3.288002406293026</c:v>
                </c:pt>
                <c:pt idx="1171">
                  <c:v>3.3418452949460753</c:v>
                </c:pt>
                <c:pt idx="1172">
                  <c:v>3.5981544705782853</c:v>
                </c:pt>
                <c:pt idx="1173">
                  <c:v>3.7717281506368203</c:v>
                </c:pt>
                <c:pt idx="1174">
                  <c:v>3.6605324114734183</c:v>
                </c:pt>
                <c:pt idx="1175">
                  <c:v>3.3250797888094565</c:v>
                </c:pt>
                <c:pt idx="1176">
                  <c:v>3.0603384225292012</c:v>
                </c:pt>
                <c:pt idx="1177">
                  <c:v>3.1249510468774533</c:v>
                </c:pt>
                <c:pt idx="1178">
                  <c:v>3.4069559143214532</c:v>
                </c:pt>
                <c:pt idx="1179">
                  <c:v>3.6188776810659258</c:v>
                </c:pt>
                <c:pt idx="1180">
                  <c:v>3.6279523225156778</c:v>
                </c:pt>
                <c:pt idx="1181">
                  <c:v>3.4936205606865554</c:v>
                </c:pt>
                <c:pt idx="1182">
                  <c:v>3.3622900676336953</c:v>
                </c:pt>
                <c:pt idx="1183">
                  <c:v>3.3304393001724337</c:v>
                </c:pt>
                <c:pt idx="1184">
                  <c:v>3.3761450815656429</c:v>
                </c:pt>
                <c:pt idx="1185">
                  <c:v>3.4142786955750082</c:v>
                </c:pt>
                <c:pt idx="1186">
                  <c:v>3.3813438962983757</c:v>
                </c:pt>
                <c:pt idx="1187">
                  <c:v>3.2792105505748945</c:v>
                </c:pt>
                <c:pt idx="1188">
                  <c:v>3.1894692347522966</c:v>
                </c:pt>
                <c:pt idx="1189">
                  <c:v>3.2310069126941916</c:v>
                </c:pt>
                <c:pt idx="1190">
                  <c:v>3.4284589261853875</c:v>
                </c:pt>
                <c:pt idx="1191">
                  <c:v>3.6417150284360869</c:v>
                </c:pt>
                <c:pt idx="1192">
                  <c:v>3.6831715872365489</c:v>
                </c:pt>
                <c:pt idx="1193">
                  <c:v>3.4760942802458983</c:v>
                </c:pt>
                <c:pt idx="1194">
                  <c:v>3.1433279779576808</c:v>
                </c:pt>
                <c:pt idx="1195">
                  <c:v>2.9748453176775849</c:v>
                </c:pt>
                <c:pt idx="1196">
                  <c:v>3.1373721140723569</c:v>
                </c:pt>
                <c:pt idx="1197">
                  <c:v>3.4279085705387096</c:v>
                </c:pt>
                <c:pt idx="1198">
                  <c:v>3.5569543911846342</c:v>
                </c:pt>
                <c:pt idx="1199">
                  <c:v>3.4411419463513124</c:v>
                </c:pt>
                <c:pt idx="1200">
                  <c:v>3.2397949701003546</c:v>
                </c:pt>
                <c:pt idx="1201">
                  <c:v>3.2046780555496071</c:v>
                </c:pt>
                <c:pt idx="1202">
                  <c:v>3.3775424150954878</c:v>
                </c:pt>
                <c:pt idx="1203">
                  <c:v>3.5356659902967813</c:v>
                </c:pt>
                <c:pt idx="1204">
                  <c:v>3.4784058543480545</c:v>
                </c:pt>
                <c:pt idx="1205">
                  <c:v>3.2141864457928588</c:v>
                </c:pt>
                <c:pt idx="1206">
                  <c:v>2.9654145065602209</c:v>
                </c:pt>
                <c:pt idx="1207">
                  <c:v>2.9883022295559227</c:v>
                </c:pt>
                <c:pt idx="1208">
                  <c:v>3.2620647330846104</c:v>
                </c:pt>
                <c:pt idx="1209">
                  <c:v>3.5328152200740601</c:v>
                </c:pt>
                <c:pt idx="1210">
                  <c:v>3.6111214779367047</c:v>
                </c:pt>
                <c:pt idx="1211">
                  <c:v>3.4761251006547909</c:v>
                </c:pt>
                <c:pt idx="1212">
                  <c:v>3.2445300132282489</c:v>
                </c:pt>
                <c:pt idx="1213">
                  <c:v>3.08820796861021</c:v>
                </c:pt>
                <c:pt idx="1214">
                  <c:v>3.1028660201563714</c:v>
                </c:pt>
                <c:pt idx="1215">
                  <c:v>3.2253688864526149</c:v>
                </c:pt>
                <c:pt idx="1216">
                  <c:v>3.3159936368400005</c:v>
                </c:pt>
                <c:pt idx="1217">
                  <c:v>3.2899216380445901</c:v>
                </c:pt>
                <c:pt idx="1218">
                  <c:v>3.1795850553251128</c:v>
                </c:pt>
                <c:pt idx="1219">
                  <c:v>3.1187625746166345</c:v>
                </c:pt>
                <c:pt idx="1220">
                  <c:v>3.220339105821648</c:v>
                </c:pt>
                <c:pt idx="1221">
                  <c:v>3.4262853017791395</c:v>
                </c:pt>
                <c:pt idx="1222">
                  <c:v>3.5493818866373745</c:v>
                </c:pt>
                <c:pt idx="1223">
                  <c:v>3.4470529925587812</c:v>
                </c:pt>
                <c:pt idx="1224">
                  <c:v>3.1411607070348904</c:v>
                </c:pt>
                <c:pt idx="1225">
                  <c:v>2.8544944920726718</c:v>
                </c:pt>
                <c:pt idx="1226">
                  <c:v>2.8709191278248176</c:v>
                </c:pt>
                <c:pt idx="1227">
                  <c:v>3.1764426090420712</c:v>
                </c:pt>
                <c:pt idx="1228">
                  <c:v>3.4692862197082475</c:v>
                </c:pt>
                <c:pt idx="1229">
                  <c:v>3.5217476058383799</c:v>
                </c:pt>
                <c:pt idx="1230">
                  <c:v>3.3295426976406985</c:v>
                </c:pt>
                <c:pt idx="1231">
                  <c:v>3.0924267907160048</c:v>
                </c:pt>
                <c:pt idx="1232">
                  <c:v>3.0542037325464211</c:v>
                </c:pt>
                <c:pt idx="1233">
                  <c:v>3.2218309168691346</c:v>
                </c:pt>
                <c:pt idx="1234">
                  <c:v>3.365197093608232</c:v>
                </c:pt>
                <c:pt idx="1235">
                  <c:v>3.3036710062783565</c:v>
                </c:pt>
                <c:pt idx="1236">
                  <c:v>3.0625509793144552</c:v>
                </c:pt>
                <c:pt idx="1237">
                  <c:v>2.8644919338096417</c:v>
                </c:pt>
                <c:pt idx="1238">
                  <c:v>2.9406116122127046</c:v>
                </c:pt>
                <c:pt idx="1239">
                  <c:v>3.239176977099393</c:v>
                </c:pt>
                <c:pt idx="1240">
                  <c:v>3.5011659781427173</c:v>
                </c:pt>
                <c:pt idx="1241">
                  <c:v>3.5408099462766986</c:v>
                </c:pt>
                <c:pt idx="1242">
                  <c:v>3.3428655749860119</c:v>
                </c:pt>
                <c:pt idx="1243">
                  <c:v>3.0478978290902621</c:v>
                </c:pt>
                <c:pt idx="1244">
                  <c:v>2.8749609397722069</c:v>
                </c:pt>
                <c:pt idx="1245">
                  <c:v>2.9406710235683553</c:v>
                </c:pt>
                <c:pt idx="1246">
                  <c:v>3.1358775001328367</c:v>
                </c:pt>
                <c:pt idx="1247">
                  <c:v>3.2710104890995444</c:v>
                </c:pt>
                <c:pt idx="1248">
                  <c:v>3.2510918531513395</c:v>
                </c:pt>
                <c:pt idx="1249">
                  <c:v>3.122200221404646</c:v>
                </c:pt>
                <c:pt idx="1250">
                  <c:v>3.0335617218811324</c:v>
                </c:pt>
                <c:pt idx="1251">
                  <c:v>3.1066013818922604</c:v>
                </c:pt>
                <c:pt idx="1252">
                  <c:v>3.2894998659146726</c:v>
                </c:pt>
                <c:pt idx="1253">
                  <c:v>3.4040370061457925</c:v>
                </c:pt>
                <c:pt idx="1254">
                  <c:v>3.3133622329132262</c:v>
                </c:pt>
                <c:pt idx="1255">
                  <c:v>3.0306175830408972</c:v>
                </c:pt>
                <c:pt idx="1256">
                  <c:v>2.7540916202249575</c:v>
                </c:pt>
                <c:pt idx="1257">
                  <c:v>2.75739058283391</c:v>
                </c:pt>
                <c:pt idx="1258">
                  <c:v>3.0600234465633185</c:v>
                </c:pt>
                <c:pt idx="1259">
                  <c:v>3.3854870003984745</c:v>
                </c:pt>
                <c:pt idx="1260">
                  <c:v>3.4890619630442807</c:v>
                </c:pt>
                <c:pt idx="1261">
                  <c:v>3.3188070363473878</c:v>
                </c:pt>
                <c:pt idx="1262">
                  <c:v>3.0255979972621381</c:v>
                </c:pt>
                <c:pt idx="1263">
                  <c:v>2.877274580400913</c:v>
                </c:pt>
                <c:pt idx="1264">
                  <c:v>2.9963894482432774</c:v>
                </c:pt>
                <c:pt idx="1265">
                  <c:v>3.2009002475171089</c:v>
                </c:pt>
                <c:pt idx="1266">
                  <c:v>3.2504804668238769</c:v>
                </c:pt>
                <c:pt idx="1267">
                  <c:v>3.0784041493429952</c:v>
                </c:pt>
                <c:pt idx="1268">
                  <c:v>2.8370934629755382</c:v>
                </c:pt>
                <c:pt idx="1269">
                  <c:v>2.7977174838764829</c:v>
                </c:pt>
                <c:pt idx="1270">
                  <c:v>3.0470989930717676</c:v>
                </c:pt>
                <c:pt idx="1271">
                  <c:v>3.3630990373294245</c:v>
                </c:pt>
                <c:pt idx="1272">
                  <c:v>3.4930712501655061</c:v>
                </c:pt>
                <c:pt idx="1273">
                  <c:v>3.3445895267262995</c:v>
                </c:pt>
                <c:pt idx="1274">
                  <c:v>3.0117623490902101</c:v>
                </c:pt>
                <c:pt idx="1275">
                  <c:v>2.737887136464805</c:v>
                </c:pt>
                <c:pt idx="1276">
                  <c:v>2.7450264952758761</c:v>
                </c:pt>
                <c:pt idx="1277">
                  <c:v>2.9791942392153032</c:v>
                </c:pt>
                <c:pt idx="1278">
                  <c:v>3.198584417249676</c:v>
                </c:pt>
                <c:pt idx="1279">
                  <c:v>3.2422034936445878</c:v>
                </c:pt>
                <c:pt idx="1280">
                  <c:v>3.1151936947126173</c:v>
                </c:pt>
                <c:pt idx="1281">
                  <c:v>2.9604607443986835</c:v>
                </c:pt>
                <c:pt idx="1282">
                  <c:v>2.9484931124499192</c:v>
                </c:pt>
                <c:pt idx="1283">
                  <c:v>3.1009001747016383</c:v>
                </c:pt>
                <c:pt idx="1284">
                  <c:v>3.2622888016959504</c:v>
                </c:pt>
                <c:pt idx="1285">
                  <c:v>3.2646883334978867</c:v>
                </c:pt>
                <c:pt idx="1286">
                  <c:v>3.0587831044747604</c:v>
                </c:pt>
                <c:pt idx="1287">
                  <c:v>2.7623261143133067</c:v>
                </c:pt>
                <c:pt idx="1288">
                  <c:v>2.6292783482738549</c:v>
                </c:pt>
                <c:pt idx="1289">
                  <c:v>2.8186152096762727</c:v>
                </c:pt>
                <c:pt idx="1290">
                  <c:v>3.1687405430898914</c:v>
                </c:pt>
                <c:pt idx="1291">
                  <c:v>3.4032959634736355</c:v>
                </c:pt>
                <c:pt idx="1292">
                  <c:v>3.3718939900379206</c:v>
                </c:pt>
                <c:pt idx="1293">
                  <c:v>3.1086518577056679</c:v>
                </c:pt>
                <c:pt idx="1294">
                  <c:v>2.8206805583334034</c:v>
                </c:pt>
                <c:pt idx="1295">
                  <c:v>2.7619976713336492</c:v>
                </c:pt>
                <c:pt idx="1296">
                  <c:v>2.9508931110620358</c:v>
                </c:pt>
                <c:pt idx="1297">
                  <c:v>3.1464296024990435</c:v>
                </c:pt>
                <c:pt idx="1298">
                  <c:v>3.1438755489849055</c:v>
                </c:pt>
                <c:pt idx="1299">
                  <c:v>2.9359169416758815</c:v>
                </c:pt>
                <c:pt idx="1300">
                  <c:v>2.7226525400826929</c:v>
                </c:pt>
                <c:pt idx="1301">
                  <c:v>2.7662600298432265</c:v>
                </c:pt>
                <c:pt idx="1302">
                  <c:v>3.0680134275642961</c:v>
                </c:pt>
                <c:pt idx="1303">
                  <c:v>3.3595450814639602</c:v>
                </c:pt>
                <c:pt idx="1304">
                  <c:v>3.4099671498025095</c:v>
                </c:pt>
                <c:pt idx="1305">
                  <c:v>3.1691802109755338</c:v>
                </c:pt>
                <c:pt idx="1306">
                  <c:v>2.786031781508036</c:v>
                </c:pt>
                <c:pt idx="1307">
                  <c:v>2.5614802071543279</c:v>
                </c:pt>
                <c:pt idx="1308">
                  <c:v>2.6909041555637319</c:v>
                </c:pt>
                <c:pt idx="1309">
                  <c:v>3.0015412477313883</c:v>
                </c:pt>
                <c:pt idx="1310">
                  <c:v>3.2070749292653238</c:v>
                </c:pt>
                <c:pt idx="1311">
                  <c:v>3.1803362442698808</c:v>
                </c:pt>
                <c:pt idx="1312">
                  <c:v>2.9861476863032244</c:v>
                </c:pt>
                <c:pt idx="1313">
                  <c:v>2.8252138518392726</c:v>
                </c:pt>
                <c:pt idx="1314">
                  <c:v>2.869574837426792</c:v>
                </c:pt>
                <c:pt idx="1315">
                  <c:v>3.0661349548700962</c:v>
                </c:pt>
                <c:pt idx="1316">
                  <c:v>3.2075852780957157</c:v>
                </c:pt>
                <c:pt idx="1317">
                  <c:v>3.1445515430619992</c:v>
                </c:pt>
                <c:pt idx="1318">
                  <c:v>2.8838651001788222</c:v>
                </c:pt>
                <c:pt idx="1319">
                  <c:v>2.6043863562660015</c:v>
                </c:pt>
                <c:pt idx="1320">
                  <c:v>2.5687178670562676</c:v>
                </c:pt>
                <c:pt idx="1321">
                  <c:v>2.8374851911690131</c:v>
                </c:pt>
                <c:pt idx="1322">
                  <c:v>3.1790507983187135</c:v>
                </c:pt>
                <c:pt idx="1323">
                  <c:v>3.348717641668872</c:v>
                </c:pt>
                <c:pt idx="1324">
                  <c:v>3.2507157565555942</c:v>
                </c:pt>
                <c:pt idx="1325">
                  <c:v>2.959280414406452</c:v>
                </c:pt>
                <c:pt idx="1326">
                  <c:v>2.6956373008056129</c:v>
                </c:pt>
                <c:pt idx="1327">
                  <c:v>2.6835152554376025</c:v>
                </c:pt>
                <c:pt idx="1328">
                  <c:v>2.8904997113593902</c:v>
                </c:pt>
                <c:pt idx="1329">
                  <c:v>3.0733729152156153</c:v>
                </c:pt>
                <c:pt idx="1330">
                  <c:v>3.0547415472938266</c:v>
                </c:pt>
                <c:pt idx="1331">
                  <c:v>2.8459644271051769</c:v>
                </c:pt>
                <c:pt idx="1332">
                  <c:v>2.6487613550717342</c:v>
                </c:pt>
                <c:pt idx="1333">
                  <c:v>2.7095624176733626</c:v>
                </c:pt>
                <c:pt idx="1334">
                  <c:v>3.0134219837734859</c:v>
                </c:pt>
                <c:pt idx="1335">
                  <c:v>3.2948916467351701</c:v>
                </c:pt>
                <c:pt idx="1336">
                  <c:v>3.3302690648198294</c:v>
                </c:pt>
                <c:pt idx="1337">
                  <c:v>3.0710621254403261</c:v>
                </c:pt>
                <c:pt idx="1338">
                  <c:v>2.6695925013302104</c:v>
                </c:pt>
                <c:pt idx="1339">
                  <c:v>2.4459708918258904</c:v>
                </c:pt>
                <c:pt idx="1340">
                  <c:v>2.6093132162294834</c:v>
                </c:pt>
                <c:pt idx="1341">
                  <c:v>2.9577119656429867</c:v>
                </c:pt>
                <c:pt idx="1342">
                  <c:v>3.1776578229830359</c:v>
                </c:pt>
                <c:pt idx="1343">
                  <c:v>3.134883501622395</c:v>
                </c:pt>
                <c:pt idx="1344">
                  <c:v>2.9030088377875134</c:v>
                </c:pt>
                <c:pt idx="1345">
                  <c:v>2.712614471767024</c:v>
                </c:pt>
                <c:pt idx="1346">
                  <c:v>2.7672174499897708</c:v>
                </c:pt>
                <c:pt idx="1347">
                  <c:v>2.9975843045963679</c:v>
                </c:pt>
                <c:pt idx="1348">
                  <c:v>3.1579074173551209</c:v>
                </c:pt>
                <c:pt idx="1349">
                  <c:v>3.0838987899207537</c:v>
                </c:pt>
                <c:pt idx="1350">
                  <c:v>2.7927363264247913</c:v>
                </c:pt>
                <c:pt idx="1351">
                  <c:v>2.4937754414369389</c:v>
                </c:pt>
                <c:pt idx="1352">
                  <c:v>2.4795261279125409</c:v>
                </c:pt>
                <c:pt idx="1353">
                  <c:v>2.7861290029753487</c:v>
                </c:pt>
                <c:pt idx="1354">
                  <c:v>3.1400052589668861</c:v>
                </c:pt>
                <c:pt idx="1355">
                  <c:v>3.2939954553894117</c:v>
                </c:pt>
                <c:pt idx="1356">
                  <c:v>3.1703863702097417</c:v>
                </c:pt>
                <c:pt idx="1357">
                  <c:v>2.8632247959639234</c:v>
                </c:pt>
                <c:pt idx="1358">
                  <c:v>2.6049341802984141</c:v>
                </c:pt>
                <c:pt idx="1359">
                  <c:v>2.6093064447097243</c:v>
                </c:pt>
                <c:pt idx="1360">
                  <c:v>2.822495632814439</c:v>
                </c:pt>
                <c:pt idx="1361">
                  <c:v>3.0013115515246396</c:v>
                </c:pt>
                <c:pt idx="1362">
                  <c:v>2.9810462528999748</c:v>
                </c:pt>
                <c:pt idx="1363">
                  <c:v>2.7773392769624818</c:v>
                </c:pt>
                <c:pt idx="1364">
                  <c:v>2.5822118186370071</c:v>
                </c:pt>
                <c:pt idx="1365">
                  <c:v>2.6317957587840475</c:v>
                </c:pt>
                <c:pt idx="1366">
                  <c:v>2.9222724739919186</c:v>
                </c:pt>
                <c:pt idx="1367">
                  <c:v>3.2060318521469648</c:v>
                </c:pt>
                <c:pt idx="1368">
                  <c:v>3.2623925013307109</c:v>
                </c:pt>
                <c:pt idx="1369">
                  <c:v>3.0291340249020031</c:v>
                </c:pt>
                <c:pt idx="1370">
                  <c:v>2.6318035248726983</c:v>
                </c:pt>
                <c:pt idx="1371">
                  <c:v>2.371893470960694</c:v>
                </c:pt>
                <c:pt idx="1372">
                  <c:v>2.4964686652856991</c:v>
                </c:pt>
                <c:pt idx="1373">
                  <c:v>2.8497219001131269</c:v>
                </c:pt>
                <c:pt idx="1374">
                  <c:v>3.1067721030414526</c:v>
                </c:pt>
                <c:pt idx="1375">
                  <c:v>3.1005789306883611</c:v>
                </c:pt>
                <c:pt idx="1376">
                  <c:v>2.872025950347429</c:v>
                </c:pt>
                <c:pt idx="1377">
                  <c:v>2.6398692800927588</c:v>
                </c:pt>
                <c:pt idx="1378">
                  <c:v>2.650429113739377</c:v>
                </c:pt>
                <c:pt idx="1379">
                  <c:v>2.8875384097979873</c:v>
                </c:pt>
                <c:pt idx="1380">
                  <c:v>3.0946659450636833</c:v>
                </c:pt>
                <c:pt idx="1381">
                  <c:v>3.0667184340818934</c:v>
                </c:pt>
                <c:pt idx="1382">
                  <c:v>2.7833869785559031</c:v>
                </c:pt>
                <c:pt idx="1383">
                  <c:v>2.4353646294963718</c:v>
                </c:pt>
                <c:pt idx="1384">
                  <c:v>2.35562330490442</c:v>
                </c:pt>
                <c:pt idx="1385">
                  <c:v>2.6547858863818456</c:v>
                </c:pt>
                <c:pt idx="1386">
                  <c:v>3.0501409888245186</c:v>
                </c:pt>
                <c:pt idx="1387">
                  <c:v>3.2502315153038097</c:v>
                </c:pt>
                <c:pt idx="1388">
                  <c:v>3.1490435894169551</c:v>
                </c:pt>
                <c:pt idx="1389">
                  <c:v>2.8289718898594449</c:v>
                </c:pt>
                <c:pt idx="1390">
                  <c:v>2.5326904357290765</c:v>
                </c:pt>
                <c:pt idx="1391">
                  <c:v>2.5127735699477518</c:v>
                </c:pt>
                <c:pt idx="1392">
                  <c:v>2.7372382771911181</c:v>
                </c:pt>
                <c:pt idx="1393">
                  <c:v>2.9421309559496498</c:v>
                </c:pt>
                <c:pt idx="1394">
                  <c:v>2.9398541569166352</c:v>
                </c:pt>
                <c:pt idx="1395">
                  <c:v>2.7324529526055028</c:v>
                </c:pt>
                <c:pt idx="1396">
                  <c:v>2.5079173777190209</c:v>
                </c:pt>
                <c:pt idx="1397">
                  <c:v>2.5231127018079236</c:v>
                </c:pt>
                <c:pt idx="1398">
                  <c:v>2.8068624734352214</c:v>
                </c:pt>
                <c:pt idx="1399">
                  <c:v>3.1152076822012522</c:v>
                </c:pt>
                <c:pt idx="1400">
                  <c:v>3.2142620518763931</c:v>
                </c:pt>
                <c:pt idx="1401">
                  <c:v>3.0230159775526593</c:v>
                </c:pt>
                <c:pt idx="1402">
                  <c:v>2.6378116533778542</c:v>
                </c:pt>
                <c:pt idx="1403">
                  <c:v>2.3301372850381585</c:v>
                </c:pt>
                <c:pt idx="1404">
                  <c:v>2.3799584302361669</c:v>
                </c:pt>
                <c:pt idx="1405">
                  <c:v>2.7087473300548242</c:v>
                </c:pt>
                <c:pt idx="1406">
                  <c:v>2.9991666270762365</c:v>
                </c:pt>
                <c:pt idx="1407">
                  <c:v>3.0509631655478722</c:v>
                </c:pt>
                <c:pt idx="1408">
                  <c:v>2.8614430963180029</c:v>
                </c:pt>
                <c:pt idx="1409">
                  <c:v>2.6088206645934577</c:v>
                </c:pt>
                <c:pt idx="1410">
                  <c:v>2.5522212771707413</c:v>
                </c:pt>
                <c:pt idx="1411">
                  <c:v>2.7567794631291731</c:v>
                </c:pt>
                <c:pt idx="1412">
                  <c:v>3.0013904704522836</c:v>
                </c:pt>
                <c:pt idx="1413">
                  <c:v>3.0485756808099254</c:v>
                </c:pt>
                <c:pt idx="1414">
                  <c:v>2.8217738113254951</c:v>
                </c:pt>
                <c:pt idx="1415">
                  <c:v>2.4490059769524311</c:v>
                </c:pt>
                <c:pt idx="1416">
                  <c:v>2.2516362281066851</c:v>
                </c:pt>
                <c:pt idx="1417">
                  <c:v>2.4661381189817515</c:v>
                </c:pt>
                <c:pt idx="1418">
                  <c:v>2.8866370921352495</c:v>
                </c:pt>
                <c:pt idx="1419">
                  <c:v>3.1737449637206283</c:v>
                </c:pt>
                <c:pt idx="1420">
                  <c:v>3.1579229722793585</c:v>
                </c:pt>
                <c:pt idx="1421">
                  <c:v>2.8675839652272748</c:v>
                </c:pt>
                <c:pt idx="1422">
                  <c:v>2.5155013967715063</c:v>
                </c:pt>
                <c:pt idx="1423">
                  <c:v>2.4045708438365172</c:v>
                </c:pt>
                <c:pt idx="1424">
                  <c:v>2.6074399871841383</c:v>
                </c:pt>
                <c:pt idx="1425">
                  <c:v>2.8643203236450092</c:v>
                </c:pt>
                <c:pt idx="1426">
                  <c:v>2.9268400084595054</c:v>
                </c:pt>
                <c:pt idx="1427">
                  <c:v>2.7406871642987438</c:v>
                </c:pt>
                <c:pt idx="1428">
                  <c:v>2.4612252985316485</c:v>
                </c:pt>
                <c:pt idx="1429">
                  <c:v>2.3841457178267649</c:v>
                </c:pt>
                <c:pt idx="1430">
                  <c:v>2.6391923014586962</c:v>
                </c:pt>
                <c:pt idx="1431">
                  <c:v>2.9993120426435742</c:v>
                </c:pt>
                <c:pt idx="1432">
                  <c:v>3.1825096281749126</c:v>
                </c:pt>
                <c:pt idx="1433">
                  <c:v>3.0614762087022824</c:v>
                </c:pt>
                <c:pt idx="1434">
                  <c:v>2.6919169198410207</c:v>
                </c:pt>
                <c:pt idx="1435">
                  <c:v>2.3158073084216335</c:v>
                </c:pt>
                <c:pt idx="1436">
                  <c:v>2.2594053870072739</c:v>
                </c:pt>
                <c:pt idx="1437">
                  <c:v>2.5503771960407211</c:v>
                </c:pt>
                <c:pt idx="1438">
                  <c:v>2.8772462139553823</c:v>
                </c:pt>
                <c:pt idx="1439">
                  <c:v>2.9934552546636271</c:v>
                </c:pt>
                <c:pt idx="1440">
                  <c:v>2.85170089191634</c:v>
                </c:pt>
                <c:pt idx="1441">
                  <c:v>2.5911760471938798</c:v>
                </c:pt>
                <c:pt idx="1442">
                  <c:v>2.4705164705294416</c:v>
                </c:pt>
                <c:pt idx="1443">
                  <c:v>2.6281977842218227</c:v>
                </c:pt>
                <c:pt idx="1444">
                  <c:v>2.8961961362889928</c:v>
                </c:pt>
                <c:pt idx="1445">
                  <c:v>3.0183333555656788</c:v>
                </c:pt>
                <c:pt idx="1446">
                  <c:v>2.8690178243078241</c:v>
                </c:pt>
                <c:pt idx="1447">
                  <c:v>2.5102929731193866</c:v>
                </c:pt>
                <c:pt idx="1448">
                  <c:v>2.2071360050087216</c:v>
                </c:pt>
                <c:pt idx="1449">
                  <c:v>2.2793224309849629</c:v>
                </c:pt>
                <c:pt idx="1450">
                  <c:v>2.6703322051433394</c:v>
                </c:pt>
                <c:pt idx="1451">
                  <c:v>3.034320194582246</c:v>
                </c:pt>
                <c:pt idx="1452">
                  <c:v>3.1356016635639499</c:v>
                </c:pt>
                <c:pt idx="1453">
                  <c:v>2.9331401395815542</c:v>
                </c:pt>
                <c:pt idx="1454">
                  <c:v>2.5721049906128983</c:v>
                </c:pt>
                <c:pt idx="1455">
                  <c:v>2.3458549829004629</c:v>
                </c:pt>
                <c:pt idx="1456">
                  <c:v>2.4563522953624792</c:v>
                </c:pt>
                <c:pt idx="1457">
                  <c:v>2.7359945145833042</c:v>
                </c:pt>
                <c:pt idx="1458">
                  <c:v>2.8901365743710454</c:v>
                </c:pt>
                <c:pt idx="1459">
                  <c:v>2.7816370746576737</c:v>
                </c:pt>
                <c:pt idx="1460">
                  <c:v>2.4861453317492623</c:v>
                </c:pt>
                <c:pt idx="1461">
                  <c:v>2.2788968444255739</c:v>
                </c:pt>
                <c:pt idx="1462">
                  <c:v>2.4255029075101953</c:v>
                </c:pt>
                <c:pt idx="1463">
                  <c:v>2.8108637617128958</c:v>
                </c:pt>
                <c:pt idx="1464">
                  <c:v>3.1094497687517211</c:v>
                </c:pt>
                <c:pt idx="1465">
                  <c:v>3.1158080967270916</c:v>
                </c:pt>
                <c:pt idx="1466">
                  <c:v>2.8126514018404949</c:v>
                </c:pt>
                <c:pt idx="1467">
                  <c:v>2.3775128212097303</c:v>
                </c:pt>
                <c:pt idx="1468">
                  <c:v>2.1568944888189963</c:v>
                </c:pt>
                <c:pt idx="1469">
                  <c:v>2.35488101976871</c:v>
                </c:pt>
                <c:pt idx="1470">
                  <c:v>2.720671306638788</c:v>
                </c:pt>
                <c:pt idx="1471">
                  <c:v>2.9308165097057919</c:v>
                </c:pt>
                <c:pt idx="1472">
                  <c:v>2.8625481916211384</c:v>
                </c:pt>
                <c:pt idx="1473">
                  <c:v>2.5996118964658494</c:v>
                </c:pt>
                <c:pt idx="1474">
                  <c:v>2.3941742113087092</c:v>
                </c:pt>
                <c:pt idx="1475">
                  <c:v>2.478932901658875</c:v>
                </c:pt>
                <c:pt idx="1476">
                  <c:v>2.768773759746455</c:v>
                </c:pt>
                <c:pt idx="1477">
                  <c:v>2.9817257268953257</c:v>
                </c:pt>
                <c:pt idx="1478">
                  <c:v>2.9308415391790836</c:v>
                </c:pt>
                <c:pt idx="1479">
                  <c:v>2.6117488612661002</c:v>
                </c:pt>
                <c:pt idx="1480">
                  <c:v>2.2231345890806633</c:v>
                </c:pt>
                <c:pt idx="1481">
                  <c:v>2.1208800067937932</c:v>
                </c:pt>
                <c:pt idx="1482">
                  <c:v>2.4317536155510924</c:v>
                </c:pt>
                <c:pt idx="1483">
                  <c:v>2.8483461879968348</c:v>
                </c:pt>
                <c:pt idx="1484">
                  <c:v>3.0666769355986783</c:v>
                </c:pt>
                <c:pt idx="1485">
                  <c:v>2.9772517746472333</c:v>
                </c:pt>
                <c:pt idx="1486">
                  <c:v>2.6572824681018106</c:v>
                </c:pt>
                <c:pt idx="1487">
                  <c:v>2.3522880784363398</c:v>
                </c:pt>
                <c:pt idx="1488">
                  <c:v>2.3373569993611332</c:v>
                </c:pt>
                <c:pt idx="1489">
                  <c:v>2.5864823774537977</c:v>
                </c:pt>
                <c:pt idx="1490">
                  <c:v>2.8120445034535302</c:v>
                </c:pt>
                <c:pt idx="1491">
                  <c:v>2.8049739742202315</c:v>
                </c:pt>
                <c:pt idx="1492">
                  <c:v>2.5531492051791922</c:v>
                </c:pt>
                <c:pt idx="1493">
                  <c:v>2.2545211788217028</c:v>
                </c:pt>
                <c:pt idx="1494">
                  <c:v>2.2342329056261909</c:v>
                </c:pt>
                <c:pt idx="1495">
                  <c:v>2.5654498142585487</c:v>
                </c:pt>
                <c:pt idx="1496">
                  <c:v>2.9518733554943037</c:v>
                </c:pt>
                <c:pt idx="1497">
                  <c:v>3.1124011879410167</c:v>
                </c:pt>
                <c:pt idx="1498">
                  <c:v>2.9441794200116149</c:v>
                </c:pt>
                <c:pt idx="1499">
                  <c:v>2.5322740510684265</c:v>
                </c:pt>
                <c:pt idx="1500">
                  <c:v>2.1581133436181177</c:v>
                </c:pt>
                <c:pt idx="1501">
                  <c:v>2.1639212767910871</c:v>
                </c:pt>
                <c:pt idx="1502">
                  <c:v>2.5019849426669238</c:v>
                </c:pt>
                <c:pt idx="1503">
                  <c:v>2.8124514551958493</c:v>
                </c:pt>
                <c:pt idx="1504">
                  <c:v>2.8670018507660053</c:v>
                </c:pt>
                <c:pt idx="1505">
                  <c:v>2.6565639578219984</c:v>
                </c:pt>
                <c:pt idx="1506">
                  <c:v>2.3740113017871858</c:v>
                </c:pt>
                <c:pt idx="1507">
                  <c:v>2.3218130797199672</c:v>
                </c:pt>
                <c:pt idx="1508">
                  <c:v>2.5807680448653207</c:v>
                </c:pt>
                <c:pt idx="1509">
                  <c:v>2.8897023185126112</c:v>
                </c:pt>
                <c:pt idx="1510">
                  <c:v>2.9816451016456087</c:v>
                </c:pt>
                <c:pt idx="1511">
                  <c:v>2.7626423642323394</c:v>
                </c:pt>
                <c:pt idx="1512">
                  <c:v>2.3386117869239542</c:v>
                </c:pt>
                <c:pt idx="1513">
                  <c:v>2.0313398425062066</c:v>
                </c:pt>
                <c:pt idx="1514">
                  <c:v>2.1711746386648958</c:v>
                </c:pt>
                <c:pt idx="1515">
                  <c:v>2.6037143269530723</c:v>
                </c:pt>
                <c:pt idx="1516">
                  <c:v>2.94729564294567</c:v>
                </c:pt>
                <c:pt idx="1517">
                  <c:v>2.9976400013357343</c:v>
                </c:pt>
                <c:pt idx="1518">
                  <c:v>2.7549401876647703</c:v>
                </c:pt>
                <c:pt idx="1519">
                  <c:v>2.4042858948103341</c:v>
                </c:pt>
                <c:pt idx="1520">
                  <c:v>2.2523656907111018</c:v>
                </c:pt>
                <c:pt idx="1521">
                  <c:v>2.431972967837825</c:v>
                </c:pt>
                <c:pt idx="1522">
                  <c:v>2.7104561221477872</c:v>
                </c:pt>
                <c:pt idx="1523">
                  <c:v>2.8121154641759021</c:v>
                </c:pt>
                <c:pt idx="1524">
                  <c:v>2.6384752080952154</c:v>
                </c:pt>
                <c:pt idx="1525">
                  <c:v>2.2992011804332586</c:v>
                </c:pt>
                <c:pt idx="1526">
                  <c:v>2.1027144089159133</c:v>
                </c:pt>
                <c:pt idx="1527">
                  <c:v>2.3050084273619587</c:v>
                </c:pt>
                <c:pt idx="1528">
                  <c:v>2.7268516144493562</c:v>
                </c:pt>
                <c:pt idx="1529">
                  <c:v>3.0285973956118566</c:v>
                </c:pt>
                <c:pt idx="1530">
                  <c:v>3.023608174489679</c:v>
                </c:pt>
                <c:pt idx="1531">
                  <c:v>2.7105763540344054</c:v>
                </c:pt>
                <c:pt idx="1532">
                  <c:v>2.2757394937641018</c:v>
                </c:pt>
                <c:pt idx="1533">
                  <c:v>2.0673146365081685</c:v>
                </c:pt>
                <c:pt idx="1534">
                  <c:v>2.2735200946881471</c:v>
                </c:pt>
                <c:pt idx="1535">
                  <c:v>2.6275282447460939</c:v>
                </c:pt>
                <c:pt idx="1536">
                  <c:v>2.8110907845382744</c:v>
                </c:pt>
                <c:pt idx="1537">
                  <c:v>2.7109113440318664</c:v>
                </c:pt>
                <c:pt idx="1538">
                  <c:v>2.4235263573767893</c:v>
                </c:pt>
                <c:pt idx="1539">
                  <c:v>2.22703456175477</c:v>
                </c:pt>
                <c:pt idx="1540">
                  <c:v>2.3658841152150627</c:v>
                </c:pt>
                <c:pt idx="1541">
                  <c:v>2.7121242949703102</c:v>
                </c:pt>
                <c:pt idx="1542">
                  <c:v>2.9522865284066873</c:v>
                </c:pt>
                <c:pt idx="1543">
                  <c:v>2.8963299933870794</c:v>
                </c:pt>
                <c:pt idx="1544">
                  <c:v>2.5428107490989826</c:v>
                </c:pt>
                <c:pt idx="1545">
                  <c:v>2.1002193613790086</c:v>
                </c:pt>
                <c:pt idx="1546">
                  <c:v>1.9658604936800501</c:v>
                </c:pt>
                <c:pt idx="1547">
                  <c:v>2.2941947203567206</c:v>
                </c:pt>
                <c:pt idx="1548">
                  <c:v>2.7323472247708214</c:v>
                </c:pt>
                <c:pt idx="1549">
                  <c:v>2.9528629683377723</c:v>
                </c:pt>
                <c:pt idx="1550">
                  <c:v>2.8502385365669483</c:v>
                </c:pt>
                <c:pt idx="1551">
                  <c:v>2.5180968589591979</c:v>
                </c:pt>
                <c:pt idx="1552">
                  <c:v>2.229438433024447</c:v>
                </c:pt>
                <c:pt idx="1553">
                  <c:v>2.2675070144319576</c:v>
                </c:pt>
                <c:pt idx="1554">
                  <c:v>2.5578980426057347</c:v>
                </c:pt>
                <c:pt idx="1555">
                  <c:v>2.782490974990381</c:v>
                </c:pt>
                <c:pt idx="1556">
                  <c:v>2.7382783066094012</c:v>
                </c:pt>
                <c:pt idx="1557">
                  <c:v>2.427738667338649</c:v>
                </c:pt>
                <c:pt idx="1558">
                  <c:v>2.0751029328934698</c:v>
                </c:pt>
                <c:pt idx="1559">
                  <c:v>2.0546768313945236</c:v>
                </c:pt>
                <c:pt idx="1560">
                  <c:v>2.4324751723818543</c:v>
                </c:pt>
                <c:pt idx="1561">
                  <c:v>2.8563077709493436</c:v>
                </c:pt>
                <c:pt idx="1562">
                  <c:v>3.0339768846496273</c:v>
                </c:pt>
                <c:pt idx="1563">
                  <c:v>2.8715592474687233</c:v>
                </c:pt>
                <c:pt idx="1564">
                  <c:v>2.4619346429478464</c:v>
                </c:pt>
                <c:pt idx="1565">
                  <c:v>2.0885204485820719</c:v>
                </c:pt>
                <c:pt idx="1566">
                  <c:v>2.0898169786422471</c:v>
                </c:pt>
                <c:pt idx="1567">
                  <c:v>2.413163202933482</c:v>
                </c:pt>
                <c:pt idx="1568">
                  <c:v>2.7013349946238248</c:v>
                </c:pt>
                <c:pt idx="1569">
                  <c:v>2.731985834173889</c:v>
                </c:pt>
                <c:pt idx="1570">
                  <c:v>2.5003821531024113</c:v>
                </c:pt>
                <c:pt idx="1571">
                  <c:v>2.2081873489489063</c:v>
                </c:pt>
                <c:pt idx="1572">
                  <c:v>2.1767783501018654</c:v>
                </c:pt>
                <c:pt idx="1573">
                  <c:v>2.4803723968845164</c:v>
                </c:pt>
                <c:pt idx="1574">
                  <c:v>2.8305808016423502</c:v>
                </c:pt>
                <c:pt idx="1575">
                  <c:v>2.9520887083338807</c:v>
                </c:pt>
                <c:pt idx="1576">
                  <c:v>2.7456836830336373</c:v>
                </c:pt>
                <c:pt idx="1577">
                  <c:v>2.302646996347117</c:v>
                </c:pt>
                <c:pt idx="1578">
                  <c:v>1.9313383801690474</c:v>
                </c:pt>
                <c:pt idx="1579">
                  <c:v>2.0094336319740669</c:v>
                </c:pt>
                <c:pt idx="1580">
                  <c:v>2.4333416641370564</c:v>
                </c:pt>
                <c:pt idx="1581">
                  <c:v>2.7973295121676633</c:v>
                </c:pt>
                <c:pt idx="1582">
                  <c:v>2.8735392727610822</c:v>
                </c:pt>
                <c:pt idx="1583">
                  <c:v>2.6487974478952707</c:v>
                </c:pt>
                <c:pt idx="1584">
                  <c:v>2.3033590392850027</c:v>
                </c:pt>
                <c:pt idx="1585">
                  <c:v>2.1575750524536312</c:v>
                </c:pt>
                <c:pt idx="1586">
                  <c:v>2.3615599218643193</c:v>
                </c:pt>
                <c:pt idx="1587">
                  <c:v>2.6699729379248547</c:v>
                </c:pt>
                <c:pt idx="1588">
                  <c:v>2.7878107541884902</c:v>
                </c:pt>
                <c:pt idx="1589">
                  <c:v>2.6003071246318057</c:v>
                </c:pt>
                <c:pt idx="1590">
                  <c:v>2.2026592764059401</c:v>
                </c:pt>
                <c:pt idx="1591">
                  <c:v>1.9212869323746362</c:v>
                </c:pt>
                <c:pt idx="1592">
                  <c:v>2.0989611231658793</c:v>
                </c:pt>
                <c:pt idx="1593">
                  <c:v>2.5654240550127421</c:v>
                </c:pt>
                <c:pt idx="1594">
                  <c:v>2.9261561892120267</c:v>
                </c:pt>
                <c:pt idx="1595">
                  <c:v>2.9686978647802427</c:v>
                </c:pt>
                <c:pt idx="1596">
                  <c:v>2.6802121090798559</c:v>
                </c:pt>
                <c:pt idx="1597">
                  <c:v>2.2389811574920944</c:v>
                </c:pt>
                <c:pt idx="1598">
                  <c:v>1.9988669680900852</c:v>
                </c:pt>
                <c:pt idx="1599">
                  <c:v>2.1827437804576899</c:v>
                </c:pt>
                <c:pt idx="1600">
                  <c:v>2.5325043085879422</c:v>
                </c:pt>
                <c:pt idx="1601">
                  <c:v>2.711927600878786</c:v>
                </c:pt>
                <c:pt idx="1602">
                  <c:v>2.5949952552435023</c:v>
                </c:pt>
                <c:pt idx="1603">
                  <c:v>2.2745147181246068</c:v>
                </c:pt>
                <c:pt idx="1604">
                  <c:v>2.0503284278347822</c:v>
                </c:pt>
                <c:pt idx="1605">
                  <c:v>2.2107957697977443</c:v>
                </c:pt>
                <c:pt idx="1606">
                  <c:v>2.6136479504146997</c:v>
                </c:pt>
                <c:pt idx="1607">
                  <c:v>2.9104411002891948</c:v>
                </c:pt>
                <c:pt idx="1608">
                  <c:v>2.8967612121381667</c:v>
                </c:pt>
                <c:pt idx="1609">
                  <c:v>2.5577206867851636</c:v>
                </c:pt>
                <c:pt idx="1610">
                  <c:v>2.0776583018055015</c:v>
                </c:pt>
                <c:pt idx="1611">
                  <c:v>1.8500637965634861</c:v>
                </c:pt>
                <c:pt idx="1612">
                  <c:v>2.1155788414716432</c:v>
                </c:pt>
                <c:pt idx="1613">
                  <c:v>2.552188662238184</c:v>
                </c:pt>
                <c:pt idx="1614">
                  <c:v>2.8003221908488531</c:v>
                </c:pt>
                <c:pt idx="1615">
                  <c:v>2.7316795105730285</c:v>
                </c:pt>
                <c:pt idx="1616">
                  <c:v>2.4230443382223386</c:v>
                </c:pt>
                <c:pt idx="1617">
                  <c:v>2.1389618969618414</c:v>
                </c:pt>
                <c:pt idx="1618">
                  <c:v>2.1795689499554403</c:v>
                </c:pt>
                <c:pt idx="1619">
                  <c:v>2.4914566425964551</c:v>
                </c:pt>
                <c:pt idx="1620">
                  <c:v>2.7501274527055668</c:v>
                </c:pt>
                <c:pt idx="1621">
                  <c:v>2.7336156148501876</c:v>
                </c:pt>
                <c:pt idx="1622">
                  <c:v>2.4161278440508482</c:v>
                </c:pt>
                <c:pt idx="1623">
                  <c:v>1.9880777888901884</c:v>
                </c:pt>
                <c:pt idx="1624">
                  <c:v>1.854143535012422</c:v>
                </c:pt>
                <c:pt idx="1625">
                  <c:v>2.2022314598731034</c:v>
                </c:pt>
                <c:pt idx="1626">
                  <c:v>2.676341400579644</c:v>
                </c:pt>
                <c:pt idx="1627">
                  <c:v>2.9315964815964493</c:v>
                </c:pt>
                <c:pt idx="1628">
                  <c:v>2.840643752134711</c:v>
                </c:pt>
                <c:pt idx="1629">
                  <c:v>2.4674600715756636</c:v>
                </c:pt>
                <c:pt idx="1630">
                  <c:v>2.0694365172346241</c:v>
                </c:pt>
                <c:pt idx="1631">
                  <c:v>2.0079144484323157</c:v>
                </c:pt>
                <c:pt idx="1632">
                  <c:v>2.3062469153831122</c:v>
                </c:pt>
                <c:pt idx="1633">
                  <c:v>2.6092224794345231</c:v>
                </c:pt>
                <c:pt idx="1634">
                  <c:v>2.6577633376176086</c:v>
                </c:pt>
                <c:pt idx="1635">
                  <c:v>2.4143425872001618</c:v>
                </c:pt>
                <c:pt idx="1636">
                  <c:v>2.0635615590393663</c:v>
                </c:pt>
                <c:pt idx="1637">
                  <c:v>1.9746116114906369</c:v>
                </c:pt>
                <c:pt idx="1638">
                  <c:v>2.301602261849395</c:v>
                </c:pt>
                <c:pt idx="1639">
                  <c:v>2.7298605065677566</c:v>
                </c:pt>
                <c:pt idx="1640">
                  <c:v>2.9362950546957811</c:v>
                </c:pt>
                <c:pt idx="1641">
                  <c:v>2.7913550570511108</c:v>
                </c:pt>
                <c:pt idx="1642">
                  <c:v>2.3552980707288769</c:v>
                </c:pt>
                <c:pt idx="1643">
                  <c:v>1.9015630835162791</c:v>
                </c:pt>
                <c:pt idx="1644">
                  <c:v>1.8559687322778071</c:v>
                </c:pt>
                <c:pt idx="1645">
                  <c:v>2.2393267568716562</c:v>
                </c:pt>
                <c:pt idx="1646">
                  <c:v>2.6277112316574152</c:v>
                </c:pt>
                <c:pt idx="1647">
                  <c:v>2.7451719026050685</c:v>
                </c:pt>
                <c:pt idx="1648">
                  <c:v>2.5500326212583402</c:v>
                </c:pt>
                <c:pt idx="1649">
                  <c:v>2.206279654129879</c:v>
                </c:pt>
                <c:pt idx="1650">
                  <c:v>2.0469235939946193</c:v>
                </c:pt>
                <c:pt idx="1651">
                  <c:v>2.2653400643313666</c:v>
                </c:pt>
                <c:pt idx="1652">
                  <c:v>2.6195819009224963</c:v>
                </c:pt>
                <c:pt idx="1653">
                  <c:v>2.7898460021032632</c:v>
                </c:pt>
                <c:pt idx="1654">
                  <c:v>2.6343091822432991</c:v>
                </c:pt>
                <c:pt idx="1655">
                  <c:v>2.2109867284048179</c:v>
                </c:pt>
                <c:pt idx="1656">
                  <c:v>1.8110936990406019</c:v>
                </c:pt>
                <c:pt idx="1657">
                  <c:v>1.8661512785281262</c:v>
                </c:pt>
                <c:pt idx="1658">
                  <c:v>2.3259813127196058</c:v>
                </c:pt>
                <c:pt idx="1659">
                  <c:v>2.751614657228866</c:v>
                </c:pt>
                <c:pt idx="1660">
                  <c:v>2.880940912137222</c:v>
                </c:pt>
                <c:pt idx="1661">
                  <c:v>2.6675430042775039</c:v>
                </c:pt>
                <c:pt idx="1662">
                  <c:v>2.2544718114078961</c:v>
                </c:pt>
                <c:pt idx="1663">
                  <c:v>1.9695021275155025</c:v>
                </c:pt>
                <c:pt idx="1664">
                  <c:v>2.0912043184860249</c:v>
                </c:pt>
                <c:pt idx="1665">
                  <c:v>2.432992745549571</c:v>
                </c:pt>
                <c:pt idx="1666">
                  <c:v>2.6415409481088572</c:v>
                </c:pt>
                <c:pt idx="1667">
                  <c:v>2.5492023941259059</c:v>
                </c:pt>
                <c:pt idx="1668">
                  <c:v>2.2051547485564367</c:v>
                </c:pt>
                <c:pt idx="1669">
                  <c:v>1.8892662186967775</c:v>
                </c:pt>
                <c:pt idx="1670">
                  <c:v>1.9811315605034261</c:v>
                </c:pt>
                <c:pt idx="1671">
                  <c:v>2.4206529092818512</c:v>
                </c:pt>
                <c:pt idx="1672">
                  <c:v>2.8135372597641868</c:v>
                </c:pt>
                <c:pt idx="1673">
                  <c:v>2.9056683572538313</c:v>
                </c:pt>
                <c:pt idx="1674">
                  <c:v>2.641092936112444</c:v>
                </c:pt>
                <c:pt idx="1675">
                  <c:v>2.1535306254084663</c:v>
                </c:pt>
                <c:pt idx="1676">
                  <c:v>1.7964071780052373</c:v>
                </c:pt>
                <c:pt idx="1677">
                  <c:v>1.7375757322896115</c:v>
                </c:pt>
                <c:pt idx="1678">
                  <c:v>2.0635410879258327</c:v>
                </c:pt>
                <c:pt idx="1679">
                  <c:v>1.9575386460538882</c:v>
                </c:pt>
                <c:pt idx="1680">
                  <c:v>2.0279887197445059</c:v>
                </c:pt>
                <c:pt idx="1681">
                  <c:v>2.3097363534816457</c:v>
                </c:pt>
                <c:pt idx="1682">
                  <c:v>2.1356418411112972</c:v>
                </c:pt>
                <c:pt idx="1683">
                  <c:v>2.3776124576820759</c:v>
                </c:pt>
                <c:pt idx="1684">
                  <c:v>2.4981690436387707</c:v>
                </c:pt>
                <c:pt idx="1685">
                  <c:v>2.3509277445051433</c:v>
                </c:pt>
                <c:pt idx="1686">
                  <c:v>2.6731785144693441</c:v>
                </c:pt>
                <c:pt idx="1687">
                  <c:v>2.5850335730358651</c:v>
                </c:pt>
                <c:pt idx="1688">
                  <c:v>2.5722339647733312</c:v>
                </c:pt>
                <c:pt idx="1689">
                  <c:v>2.8237121374583847</c:v>
                </c:pt>
                <c:pt idx="1690">
                  <c:v>2.5878314765407926</c:v>
                </c:pt>
                <c:pt idx="1691">
                  <c:v>2.7383534513787899</c:v>
                </c:pt>
                <c:pt idx="1692">
                  <c:v>2.7908314248368962</c:v>
                </c:pt>
                <c:pt idx="1693">
                  <c:v>2.5488075735953961</c:v>
                </c:pt>
                <c:pt idx="1694">
                  <c:v>2.7770143719069678</c:v>
                </c:pt>
                <c:pt idx="1695">
                  <c:v>2.6001879124833458</c:v>
                </c:pt>
                <c:pt idx="1696">
                  <c:v>2.4858412036792896</c:v>
                </c:pt>
                <c:pt idx="1697">
                  <c:v>2.647964076147169</c:v>
                </c:pt>
                <c:pt idx="1698">
                  <c:v>2.3253647186970778</c:v>
                </c:pt>
                <c:pt idx="1699">
                  <c:v>2.3796113778467611</c:v>
                </c:pt>
                <c:pt idx="1700">
                  <c:v>2.3721329796236974</c:v>
                </c:pt>
                <c:pt idx="1701">
                  <c:v>2.0508588541476032</c:v>
                </c:pt>
                <c:pt idx="1702">
                  <c:v>2.2129552215608546</c:v>
                </c:pt>
                <c:pt idx="1703">
                  <c:v>2.0316619377219234</c:v>
                </c:pt>
                <c:pt idx="1704">
                  <c:v>1.8408384867450511</c:v>
                </c:pt>
                <c:pt idx="1705">
                  <c:v>2.0186156120985541</c:v>
                </c:pt>
                <c:pt idx="1706">
                  <c:v>1.743756511590222</c:v>
                </c:pt>
                <c:pt idx="1707">
                  <c:v>1.7429879221756672</c:v>
                </c:pt>
                <c:pt idx="1708">
                  <c:v>1.881531324267478</c:v>
                </c:pt>
                <c:pt idx="1709">
                  <c:v>1.615934493694138</c:v>
                </c:pt>
                <c:pt idx="1710">
                  <c:v>1.7998993621217187</c:v>
                </c:pt>
                <c:pt idx="1711">
                  <c:v>1.8718238019472908</c:v>
                </c:pt>
                <c:pt idx="1712">
                  <c:v>1.6945648931901132</c:v>
                </c:pt>
                <c:pt idx="1713">
                  <c:v>2.0062927815269558</c:v>
                </c:pt>
                <c:pt idx="1714">
                  <c:v>1.975863327579729</c:v>
                </c:pt>
                <c:pt idx="1715">
                  <c:v>1.9465418010762703</c:v>
                </c:pt>
                <c:pt idx="1716">
                  <c:v>2.2770779667078704</c:v>
                </c:pt>
                <c:pt idx="1717">
                  <c:v>2.1358512065470201</c:v>
                </c:pt>
                <c:pt idx="1718">
                  <c:v>2.2867022674663726</c:v>
                </c:pt>
                <c:pt idx="1719">
                  <c:v>2.5030385198208216</c:v>
                </c:pt>
                <c:pt idx="1720">
                  <c:v>2.3198496449216059</c:v>
                </c:pt>
                <c:pt idx="1721">
                  <c:v>2.6077333692507176</c:v>
                </c:pt>
                <c:pt idx="1722">
                  <c:v>2.6180573917982199</c:v>
                </c:pt>
                <c:pt idx="1723">
                  <c:v>2.5137929715299725</c:v>
                </c:pt>
                <c:pt idx="1724">
                  <c:v>2.8091680874414067</c:v>
                </c:pt>
                <c:pt idx="1725">
                  <c:v>2.621730739499577</c:v>
                </c:pt>
                <c:pt idx="1726">
                  <c:v>2.6792159429936309</c:v>
                </c:pt>
                <c:pt idx="1727">
                  <c:v>2.8306157215958385</c:v>
                </c:pt>
                <c:pt idx="1728">
                  <c:v>2.5583214222031936</c:v>
                </c:pt>
                <c:pt idx="1729">
                  <c:v>2.7498971550787297</c:v>
                </c:pt>
                <c:pt idx="1730">
                  <c:v>2.6735691185651138</c:v>
                </c:pt>
                <c:pt idx="1731">
                  <c:v>2.4688151895970685</c:v>
                </c:pt>
                <c:pt idx="1732">
                  <c:v>2.6709933214391719</c:v>
                </c:pt>
                <c:pt idx="1733">
                  <c:v>2.3979722953063489</c:v>
                </c:pt>
                <c:pt idx="1734">
                  <c:v>2.356537257272072</c:v>
                </c:pt>
                <c:pt idx="1735">
                  <c:v>2.4393089272142716</c:v>
                </c:pt>
                <c:pt idx="1736">
                  <c:v>2.0935156635539487</c:v>
                </c:pt>
                <c:pt idx="1737">
                  <c:v>2.2051636052198442</c:v>
                </c:pt>
                <c:pt idx="1738">
                  <c:v>2.1169703918705265</c:v>
                </c:pt>
                <c:pt idx="1739">
                  <c:v>1.8433005725204585</c:v>
                </c:pt>
                <c:pt idx="1740">
                  <c:v>2.0299254243613114</c:v>
                </c:pt>
                <c:pt idx="1741">
                  <c:v>1.8143180347886336</c:v>
                </c:pt>
                <c:pt idx="1742">
                  <c:v>1.709552116662411</c:v>
                </c:pt>
                <c:pt idx="1743">
                  <c:v>1.9004601542850035</c:v>
                </c:pt>
                <c:pt idx="1744">
                  <c:v>1.6463429641509966</c:v>
                </c:pt>
                <c:pt idx="1745">
                  <c:v>1.7395127496411686</c:v>
                </c:pt>
                <c:pt idx="1746">
                  <c:v>1.8899494351692614</c:v>
                </c:pt>
                <c:pt idx="1747">
                  <c:v>1.6744837246639006</c:v>
                </c:pt>
                <c:pt idx="1748">
                  <c:v>1.9367521727809833</c:v>
                </c:pt>
                <c:pt idx="1749">
                  <c:v>1.9939812136291279</c:v>
                </c:pt>
                <c:pt idx="1750">
                  <c:v>1.8810956208846801</c:v>
                </c:pt>
                <c:pt idx="1751">
                  <c:v>2.2251648614465984</c:v>
                </c:pt>
                <c:pt idx="1752">
                  <c:v>2.1481598827190682</c:v>
                </c:pt>
                <c:pt idx="1753">
                  <c:v>2.1973798822960493</c:v>
                </c:pt>
                <c:pt idx="1754">
                  <c:v>2.4895893815097825</c:v>
                </c:pt>
                <c:pt idx="1755">
                  <c:v>2.3097129855541207</c:v>
                </c:pt>
                <c:pt idx="1756">
                  <c:v>2.5283716964062481</c:v>
                </c:pt>
                <c:pt idx="1757">
                  <c:v>2.643727938061585</c:v>
                </c:pt>
                <c:pt idx="1758">
                  <c:v>2.4723985835845239</c:v>
                </c:pt>
                <c:pt idx="1759">
                  <c:v>2.7717731004284984</c:v>
                </c:pt>
                <c:pt idx="1760">
                  <c:v>2.6647672281991461</c:v>
                </c:pt>
                <c:pt idx="1761">
                  <c:v>2.6219568865466876</c:v>
                </c:pt>
                <c:pt idx="1762">
                  <c:v>2.8497636219795672</c:v>
                </c:pt>
                <c:pt idx="1763">
                  <c:v>2.5881598031726325</c:v>
                </c:pt>
                <c:pt idx="1764">
                  <c:v>2.7086606364168437</c:v>
                </c:pt>
                <c:pt idx="1765">
                  <c:v>2.7389909075459249</c:v>
                </c:pt>
                <c:pt idx="1766">
                  <c:v>2.4691997827851879</c:v>
                </c:pt>
                <c:pt idx="1767">
                  <c:v>2.6721186490117708</c:v>
                </c:pt>
                <c:pt idx="1768">
                  <c:v>2.4795002934658914</c:v>
                </c:pt>
                <c:pt idx="1769">
                  <c:v>2.3372595559233256</c:v>
                </c:pt>
                <c:pt idx="1770">
                  <c:v>2.4877167493303589</c:v>
                </c:pt>
                <c:pt idx="1771">
                  <c:v>2.1567256055139006</c:v>
                </c:pt>
                <c:pt idx="1772">
                  <c:v>2.1881744824844862</c:v>
                </c:pt>
                <c:pt idx="1773">
                  <c:v>2.1945867164716777</c:v>
                </c:pt>
                <c:pt idx="1774">
                  <c:v>1.8668105751496908</c:v>
                </c:pt>
                <c:pt idx="1775">
                  <c:v>2.0265650453118202</c:v>
                </c:pt>
                <c:pt idx="1776">
                  <c:v>1.8904753129411687</c:v>
                </c:pt>
                <c:pt idx="1777">
                  <c:v>1.6897488560674483</c:v>
                </c:pt>
                <c:pt idx="1778">
                  <c:v>1.9052688514079319</c:v>
                </c:pt>
                <c:pt idx="1779">
                  <c:v>1.6931021173964553</c:v>
                </c:pt>
                <c:pt idx="1780">
                  <c:v>1.6830330496667141</c:v>
                </c:pt>
                <c:pt idx="1781">
                  <c:v>1.8961879762402276</c:v>
                </c:pt>
                <c:pt idx="1782">
                  <c:v>1.6767676423543783</c:v>
                </c:pt>
                <c:pt idx="1783">
                  <c:v>1.8601593352356487</c:v>
                </c:pt>
                <c:pt idx="1784">
                  <c:v>2.0053005815984846</c:v>
                </c:pt>
                <c:pt idx="1785">
                  <c:v>1.8365419272534484</c:v>
                </c:pt>
                <c:pt idx="1786">
                  <c:v>2.1562071779587786</c:v>
                </c:pt>
                <c:pt idx="1787">
                  <c:v>2.1648276190000257</c:v>
                </c:pt>
                <c:pt idx="1788">
                  <c:v>2.1179093010150645</c:v>
                </c:pt>
                <c:pt idx="1789">
                  <c:v>2.4552751383217748</c:v>
                </c:pt>
                <c:pt idx="1790">
                  <c:v>2.3167338132116257</c:v>
                </c:pt>
                <c:pt idx="1791">
                  <c:v>2.442547600705069</c:v>
                </c:pt>
                <c:pt idx="1792">
                  <c:v>2.6548244214910426</c:v>
                </c:pt>
                <c:pt idx="1793">
                  <c:v>2.451783985021621</c:v>
                </c:pt>
                <c:pt idx="1794">
                  <c:v>2.7146589454561321</c:v>
                </c:pt>
                <c:pt idx="1795">
                  <c:v>2.7083095704071978</c:v>
                </c:pt>
                <c:pt idx="1796">
                  <c:v>2.5751121481250094</c:v>
                </c:pt>
                <c:pt idx="1797">
                  <c:v>2.8456309038897682</c:v>
                </c:pt>
                <c:pt idx="1798">
                  <c:v>2.6340576574169519</c:v>
                </c:pt>
                <c:pt idx="1799">
                  <c:v>2.6609377316159279</c:v>
                </c:pt>
                <c:pt idx="1800">
                  <c:v>2.7890951699898121</c:v>
                </c:pt>
                <c:pt idx="1801">
                  <c:v>2.4904530154174482</c:v>
                </c:pt>
                <c:pt idx="1802">
                  <c:v>2.6543340787792218</c:v>
                </c:pt>
                <c:pt idx="1803">
                  <c:v>2.5614290249754434</c:v>
                </c:pt>
                <c:pt idx="1804">
                  <c:v>2.3297924450348382</c:v>
                </c:pt>
                <c:pt idx="1805">
                  <c:v>2.5150875169672027</c:v>
                </c:pt>
                <c:pt idx="1806">
                  <c:v>2.2356378264225047</c:v>
                </c:pt>
                <c:pt idx="1807">
                  <c:v>2.1689742470643263</c:v>
                </c:pt>
                <c:pt idx="1808">
                  <c:v>2.258563737866472</c:v>
                </c:pt>
                <c:pt idx="1809">
                  <c:v>1.912775280349349</c:v>
                </c:pt>
                <c:pt idx="1810">
                  <c:v>2.0119179088159087</c:v>
                </c:pt>
                <c:pt idx="1811">
                  <c:v>1.9650066055684521</c:v>
                </c:pt>
                <c:pt idx="1812">
                  <c:v>1.6892327025983838</c:v>
                </c:pt>
                <c:pt idx="1813">
                  <c:v>1.8963040479494895</c:v>
                </c:pt>
                <c:pt idx="1814">
                  <c:v>1.7497458658509528</c:v>
                </c:pt>
                <c:pt idx="1815">
                  <c:v>1.6373407290130177</c:v>
                </c:pt>
                <c:pt idx="1816">
                  <c:v>1.8885950040884387</c:v>
                </c:pt>
                <c:pt idx="1817">
                  <c:v>1.6977168181208815</c:v>
                </c:pt>
                <c:pt idx="1818">
                  <c:v>1.7830546628395945</c:v>
                </c:pt>
                <c:pt idx="1819">
                  <c:v>2.0048174889721135</c:v>
                </c:pt>
                <c:pt idx="1820">
                  <c:v>1.814513444966912</c:v>
                </c:pt>
                <c:pt idx="1821">
                  <c:v>2.0745988493913443</c:v>
                </c:pt>
                <c:pt idx="1822">
                  <c:v>2.1780434478826289</c:v>
                </c:pt>
                <c:pt idx="1823">
                  <c:v>2.0552541781567992</c:v>
                </c:pt>
                <c:pt idx="1824">
                  <c:v>2.4002228885231407</c:v>
                </c:pt>
                <c:pt idx="1825">
                  <c:v>2.3341962483425016</c:v>
                </c:pt>
                <c:pt idx="1826">
                  <c:v>2.3587858808864572</c:v>
                </c:pt>
                <c:pt idx="1827">
                  <c:v>2.646260071432347</c:v>
                </c:pt>
                <c:pt idx="1828">
                  <c:v>2.4516994738771816</c:v>
                </c:pt>
                <c:pt idx="1829">
                  <c:v>2.6435324188026614</c:v>
                </c:pt>
                <c:pt idx="1830">
                  <c:v>2.7437607268937954</c:v>
                </c:pt>
                <c:pt idx="1831">
                  <c:v>2.5454461808468962</c:v>
                </c:pt>
                <c:pt idx="1832">
                  <c:v>2.8185112141333764</c:v>
                </c:pt>
                <c:pt idx="1833">
                  <c:v>2.6887886637358482</c:v>
                </c:pt>
                <c:pt idx="1834">
                  <c:v>2.6154448955798646</c:v>
                </c:pt>
                <c:pt idx="1835">
                  <c:v>2.8186377755701582</c:v>
                </c:pt>
                <c:pt idx="1836">
                  <c:v>2.5320436325294868</c:v>
                </c:pt>
                <c:pt idx="1837">
                  <c:v>2.6231912094156176</c:v>
                </c:pt>
                <c:pt idx="1838">
                  <c:v>2.6353462312232923</c:v>
                </c:pt>
                <c:pt idx="1839">
                  <c:v>2.3404117349695204</c:v>
                </c:pt>
                <c:pt idx="1840">
                  <c:v>2.5217920916285248</c:v>
                </c:pt>
                <c:pt idx="1841">
                  <c:v>2.3229515861261163</c:v>
                </c:pt>
                <c:pt idx="1842">
                  <c:v>2.1554715362022319</c:v>
                </c:pt>
                <c:pt idx="1843">
                  <c:v>2.3048364129065759</c:v>
                </c:pt>
                <c:pt idx="1844">
                  <c:v>1.9789980249582084</c:v>
                </c:pt>
                <c:pt idx="1845">
                  <c:v>1.9912965176594495</c:v>
                </c:pt>
                <c:pt idx="1846">
                  <c:v>2.0314857833786899</c:v>
                </c:pt>
                <c:pt idx="1847">
                  <c:v>1.7113154299082329</c:v>
                </c:pt>
                <c:pt idx="1848">
                  <c:v>1.8757523731147296</c:v>
                </c:pt>
                <c:pt idx="1849">
                  <c:v>1.8093666588465092</c:v>
                </c:pt>
                <c:pt idx="1850">
                  <c:v>1.6087456937262521</c:v>
                </c:pt>
                <c:pt idx="1851">
                  <c:v>1.867053608828062</c:v>
                </c:pt>
                <c:pt idx="1852">
                  <c:v>1.7314549804862558</c:v>
                </c:pt>
                <c:pt idx="1853">
                  <c:v>1.7126663321822204</c:v>
                </c:pt>
                <c:pt idx="1854">
                  <c:v>1.9894872567497008</c:v>
                </c:pt>
                <c:pt idx="1855">
                  <c:v>1.8130541941209919</c:v>
                </c:pt>
                <c:pt idx="1856">
                  <c:v>1.9865205607964116</c:v>
                </c:pt>
                <c:pt idx="1857">
                  <c:v>2.1810973934199089</c:v>
                </c:pt>
                <c:pt idx="1858">
                  <c:v>2.0137137646018366</c:v>
                </c:pt>
                <c:pt idx="1859">
                  <c:v>2.3271592143935362</c:v>
                </c:pt>
                <c:pt idx="1860">
                  <c:v>2.3539338676255221</c:v>
                </c:pt>
                <c:pt idx="1861">
                  <c:v>2.285474881833307</c:v>
                </c:pt>
                <c:pt idx="1862">
                  <c:v>2.6155734362483742</c:v>
                </c:pt>
                <c:pt idx="1863">
                  <c:v>2.4679925609995057</c:v>
                </c:pt>
                <c:pt idx="1864">
                  <c:v>2.5660699193279437</c:v>
                </c:pt>
                <c:pt idx="1865">
                  <c:v>2.7638245598669338</c:v>
                </c:pt>
                <c:pt idx="1866">
                  <c:v>2.5365192789486461</c:v>
                </c:pt>
                <c:pt idx="1867">
                  <c:v>2.771608930308302</c:v>
                </c:pt>
                <c:pt idx="1868">
                  <c:v>2.7436557671069326</c:v>
                </c:pt>
                <c:pt idx="1869">
                  <c:v>2.5806501991572901</c:v>
                </c:pt>
                <c:pt idx="1870">
                  <c:v>2.8250355057877483</c:v>
                </c:pt>
                <c:pt idx="1871">
                  <c:v>2.589556317516748</c:v>
                </c:pt>
                <c:pt idx="1872">
                  <c:v>2.5862403749645737</c:v>
                </c:pt>
                <c:pt idx="1873">
                  <c:v>2.6941014372291794</c:v>
                </c:pt>
                <c:pt idx="1874">
                  <c:v>2.3722367071133625</c:v>
                </c:pt>
                <c:pt idx="1875">
                  <c:v>2.5108711289389785</c:v>
                </c:pt>
                <c:pt idx="1876">
                  <c:v>2.4103057002386334</c:v>
                </c:pt>
                <c:pt idx="1877">
                  <c:v>2.1552578081788036</c:v>
                </c:pt>
                <c:pt idx="1878">
                  <c:v>2.3315930702561225</c:v>
                </c:pt>
                <c:pt idx="1879">
                  <c:v>2.0601400076465484</c:v>
                </c:pt>
                <c:pt idx="1880">
                  <c:v>1.9715138409184274</c:v>
                </c:pt>
                <c:pt idx="1881">
                  <c:v>2.0848753865696459</c:v>
                </c:pt>
                <c:pt idx="1882">
                  <c:v>1.7560830735844928</c:v>
                </c:pt>
                <c:pt idx="1883">
                  <c:v>1.8475915530271618</c:v>
                </c:pt>
                <c:pt idx="1884">
                  <c:v>1.8655253639508655</c:v>
                </c:pt>
                <c:pt idx="1885">
                  <c:v>1.601831590868956</c:v>
                </c:pt>
                <c:pt idx="1886">
                  <c:v>1.833233791798103</c:v>
                </c:pt>
                <c:pt idx="1887">
                  <c:v>1.7711898965824584</c:v>
                </c:pt>
                <c:pt idx="1888">
                  <c:v>1.656046508477431</c:v>
                </c:pt>
                <c:pt idx="1889">
                  <c:v>1.9583424091940305</c:v>
                </c:pt>
                <c:pt idx="1890">
                  <c:v>1.8271994510815426</c:v>
                </c:pt>
                <c:pt idx="1891">
                  <c:v>1.8993538417318796</c:v>
                </c:pt>
                <c:pt idx="1892">
                  <c:v>2.169130807828032</c:v>
                </c:pt>
                <c:pt idx="1893">
                  <c:v>1.9939733253559964</c:v>
                </c:pt>
                <c:pt idx="1894">
                  <c:v>2.2411326363830635</c:v>
                </c:pt>
                <c:pt idx="1895">
                  <c:v>2.3678401508279228</c:v>
                </c:pt>
                <c:pt idx="1896">
                  <c:v>2.2294213657337409</c:v>
                </c:pt>
                <c:pt idx="1897">
                  <c:v>2.5631117351567174</c:v>
                </c:pt>
                <c:pt idx="1898">
                  <c:v>2.4936036819538203</c:v>
                </c:pt>
                <c:pt idx="1899">
                  <c:v>2.4909744089384884</c:v>
                </c:pt>
                <c:pt idx="1900">
                  <c:v>2.7633871362639386</c:v>
                </c:pt>
                <c:pt idx="1901">
                  <c:v>2.5478571547043312</c:v>
                </c:pt>
                <c:pt idx="1902">
                  <c:v>2.7107301289918184</c:v>
                </c:pt>
                <c:pt idx="1903">
                  <c:v>2.7900205143975305</c:v>
                </c:pt>
                <c:pt idx="1904">
                  <c:v>2.5632098741081055</c:v>
                </c:pt>
                <c:pt idx="1905">
                  <c:v>2.8086200574778211</c:v>
                </c:pt>
                <c:pt idx="1906">
                  <c:v>2.6556888613768366</c:v>
                </c:pt>
                <c:pt idx="1907">
                  <c:v>2.5520903052594437</c:v>
                </c:pt>
                <c:pt idx="1908">
                  <c:v>2.7326290935634954</c:v>
                </c:pt>
                <c:pt idx="1909">
                  <c:v>2.4244379856888503</c:v>
                </c:pt>
                <c:pt idx="1910">
                  <c:v>2.4878186333896006</c:v>
                </c:pt>
                <c:pt idx="1911">
                  <c:v>2.4895953111944302</c:v>
                </c:pt>
                <c:pt idx="1912">
                  <c:v>2.1741049502401233</c:v>
                </c:pt>
                <c:pt idx="1913">
                  <c:v>2.3394823292602362</c:v>
                </c:pt>
                <c:pt idx="1914">
                  <c:v>2.1488345367503032</c:v>
                </c:pt>
                <c:pt idx="1915">
                  <c:v>1.9600774027779235</c:v>
                </c:pt>
                <c:pt idx="1916">
                  <c:v>2.1219355669740048</c:v>
                </c:pt>
                <c:pt idx="1917">
                  <c:v>1.8202925243939694</c:v>
                </c:pt>
                <c:pt idx="1918">
                  <c:v>1.817393577411899</c:v>
                </c:pt>
                <c:pt idx="1919">
                  <c:v>1.9128657056750116</c:v>
                </c:pt>
                <c:pt idx="1920">
                  <c:v>1.61841348382604</c:v>
                </c:pt>
                <c:pt idx="1921">
                  <c:v>1.7904980161391328</c:v>
                </c:pt>
                <c:pt idx="1922">
                  <c:v>1.8103291984861343</c:v>
                </c:pt>
                <c:pt idx="1923">
                  <c:v>1.6189711566129397</c:v>
                </c:pt>
                <c:pt idx="1924">
                  <c:v>1.9124499715710475</c:v>
                </c:pt>
                <c:pt idx="1925">
                  <c:v>1.8502092058117374</c:v>
                </c:pt>
                <c:pt idx="1926">
                  <c:v>1.8208570483647888</c:v>
                </c:pt>
                <c:pt idx="1927">
                  <c:v>2.1395168078357156</c:v>
                </c:pt>
                <c:pt idx="1928">
                  <c:v>1.9929957688645026</c:v>
                </c:pt>
                <c:pt idx="1929">
                  <c:v>2.1490267646984247</c:v>
                </c:pt>
                <c:pt idx="1930">
                  <c:v>2.3690630859063524</c:v>
                </c:pt>
                <c:pt idx="1931">
                  <c:v>2.1944611866250652</c:v>
                </c:pt>
                <c:pt idx="1932">
                  <c:v>2.4919575576661535</c:v>
                </c:pt>
                <c:pt idx="1933">
                  <c:v>2.5200775149214159</c:v>
                </c:pt>
                <c:pt idx="1934">
                  <c:v>2.4266885796216418</c:v>
                </c:pt>
                <c:pt idx="1935">
                  <c:v>2.7400301980947437</c:v>
                </c:pt>
                <c:pt idx="1936">
                  <c:v>2.5750717034491331</c:v>
                </c:pt>
                <c:pt idx="1937">
                  <c:v>2.6436609729002396</c:v>
                </c:pt>
                <c:pt idx="1938">
                  <c:v>2.8205615813668206</c:v>
                </c:pt>
                <c:pt idx="1939">
                  <c:v>2.5665359974576547</c:v>
                </c:pt>
                <c:pt idx="1940">
                  <c:v>2.7726221329584475</c:v>
                </c:pt>
                <c:pt idx="1941">
                  <c:v>2.7217347890847887</c:v>
                </c:pt>
                <c:pt idx="1942">
                  <c:v>2.5290801698904919</c:v>
                </c:pt>
                <c:pt idx="1943">
                  <c:v>2.7484665890618865</c:v>
                </c:pt>
                <c:pt idx="1944">
                  <c:v>2.4924022199820897</c:v>
                </c:pt>
                <c:pt idx="1945">
                  <c:v>2.460053917528445</c:v>
                </c:pt>
                <c:pt idx="1946">
                  <c:v>2.5540166801530897</c:v>
                </c:pt>
                <c:pt idx="1947">
                  <c:v>2.214607621235491</c:v>
                </c:pt>
                <c:pt idx="1948">
                  <c:v>2.3316441522963509</c:v>
                </c:pt>
                <c:pt idx="1949">
                  <c:v>2.2370008251925815</c:v>
                </c:pt>
                <c:pt idx="1950">
                  <c:v>1.9639753232302206</c:v>
                </c:pt>
                <c:pt idx="1951">
                  <c:v>2.1415022160468036</c:v>
                </c:pt>
                <c:pt idx="1952">
                  <c:v>1.8980761358894536</c:v>
                </c:pt>
                <c:pt idx="1953">
                  <c:v>1.7918720835164239</c:v>
                </c:pt>
                <c:pt idx="1954">
                  <c:v>1.9475048062218101</c:v>
                </c:pt>
                <c:pt idx="1955">
                  <c:v>1.6570581404672708</c:v>
                </c:pt>
                <c:pt idx="1956">
                  <c:v>1.7437328344347824</c:v>
                </c:pt>
                <c:pt idx="1957">
                  <c:v>1.8432494137522355</c:v>
                </c:pt>
                <c:pt idx="1958">
                  <c:v>1.6048059315076075</c:v>
                </c:pt>
                <c:pt idx="1959">
                  <c:v>1.8547671969078088</c:v>
                </c:pt>
                <c:pt idx="1960">
                  <c:v>1.8749428748044565</c:v>
                </c:pt>
                <c:pt idx="1961">
                  <c:v>1.7580778624136362</c:v>
                </c:pt>
                <c:pt idx="1962">
                  <c:v>2.0919698706656842</c:v>
                </c:pt>
                <c:pt idx="1963">
                  <c:v>2.0048430214560193</c:v>
                </c:pt>
                <c:pt idx="1964">
                  <c:v>2.0588294486344321</c:v>
                </c:pt>
                <c:pt idx="1965">
                  <c:v>2.3527831448185998</c:v>
                </c:pt>
                <c:pt idx="1966">
                  <c:v>2.1805911800022351</c:v>
                </c:pt>
                <c:pt idx="1967">
                  <c:v>2.4076205169853679</c:v>
                </c:pt>
                <c:pt idx="1968">
                  <c:v>2.5390886054316812</c:v>
                </c:pt>
                <c:pt idx="1969">
                  <c:v>2.3798861272714564</c:v>
                </c:pt>
                <c:pt idx="1970">
                  <c:v>2.6942326195303403</c:v>
                </c:pt>
                <c:pt idx="1971">
                  <c:v>2.6108868313992799</c:v>
                </c:pt>
                <c:pt idx="1972">
                  <c:v>2.5791868457564622</c:v>
                </c:pt>
                <c:pt idx="1973">
                  <c:v>2.8301586493337441</c:v>
                </c:pt>
                <c:pt idx="1974">
                  <c:v>2.5899859828338627</c:v>
                </c:pt>
                <c:pt idx="1975">
                  <c:v>2.7228721960574278</c:v>
                </c:pt>
                <c:pt idx="1976">
                  <c:v>2.7790848047335048</c:v>
                </c:pt>
                <c:pt idx="1977">
                  <c:v>2.5237133062495669</c:v>
                </c:pt>
                <c:pt idx="1978">
                  <c:v>2.7420038361872603</c:v>
                </c:pt>
                <c:pt idx="1979">
                  <c:v>2.5687598198423318</c:v>
                </c:pt>
                <c:pt idx="1980">
                  <c:v>2.4360074095637909</c:v>
                </c:pt>
                <c:pt idx="1981">
                  <c:v>2.5988062527529538</c:v>
                </c:pt>
                <c:pt idx="1982">
                  <c:v>2.2754858417357817</c:v>
                </c:pt>
                <c:pt idx="1983">
                  <c:v>2.3135192971852905</c:v>
                </c:pt>
                <c:pt idx="1984">
                  <c:v>2.3170115653106547</c:v>
                </c:pt>
                <c:pt idx="1985">
                  <c:v>1.9882281858148803</c:v>
                </c:pt>
                <c:pt idx="1986">
                  <c:v>2.1446487928715068</c:v>
                </c:pt>
                <c:pt idx="1987">
                  <c:v>1.9820993983490967</c:v>
                </c:pt>
                <c:pt idx="1988">
                  <c:v>1.7780680431495135</c:v>
                </c:pt>
                <c:pt idx="1989">
                  <c:v>1.9672855856625391</c:v>
                </c:pt>
                <c:pt idx="1990">
                  <c:v>1.7134143314752215</c:v>
                </c:pt>
                <c:pt idx="1991">
                  <c:v>1.6990406188430578</c:v>
                </c:pt>
                <c:pt idx="1992">
                  <c:v>1.8657375364851296</c:v>
                </c:pt>
                <c:pt idx="1993">
                  <c:v>1.6137507425778741</c:v>
                </c:pt>
                <c:pt idx="1994">
                  <c:v>1.7899156163534107</c:v>
                </c:pt>
                <c:pt idx="1995">
                  <c:v>1.8949667545370077</c:v>
                </c:pt>
                <c:pt idx="1996">
                  <c:v>1.7161145706293681</c:v>
                </c:pt>
                <c:pt idx="1997">
                  <c:v>2.0284683636078578</c:v>
                </c:pt>
                <c:pt idx="1998">
                  <c:v>2.0220702897447853</c:v>
                </c:pt>
                <c:pt idx="1999">
                  <c:v>1.9786184233824773</c:v>
                </c:pt>
                <c:pt idx="2000">
                  <c:v>2.3166199447708746</c:v>
                </c:pt>
                <c:pt idx="2001">
                  <c:v>2.1840143185890333</c:v>
                </c:pt>
                <c:pt idx="2002">
                  <c:v>2.3174771523512758</c:v>
                </c:pt>
                <c:pt idx="2003">
                  <c:v>2.5436575732656408</c:v>
                </c:pt>
                <c:pt idx="2004">
                  <c:v>2.3540745553824456</c:v>
                </c:pt>
                <c:pt idx="2005">
                  <c:v>2.6293034832095761</c:v>
                </c:pt>
                <c:pt idx="2006">
                  <c:v>2.6466611157528614</c:v>
                </c:pt>
                <c:pt idx="2007">
                  <c:v>2.5257568773553105</c:v>
                </c:pt>
                <c:pt idx="2008">
                  <c:v>2.8164183343050246</c:v>
                </c:pt>
                <c:pt idx="2009">
                  <c:v>2.6290116664707917</c:v>
                </c:pt>
                <c:pt idx="2010">
                  <c:v>2.6671786828767674</c:v>
                </c:pt>
                <c:pt idx="2011">
                  <c:v>2.8204575282531468</c:v>
                </c:pt>
                <c:pt idx="2012">
                  <c:v>2.5392313990962307</c:v>
                </c:pt>
                <c:pt idx="2013">
                  <c:v>2.7164781881011542</c:v>
                </c:pt>
                <c:pt idx="2014">
                  <c:v>2.6448512814196756</c:v>
                </c:pt>
                <c:pt idx="2015">
                  <c:v>2.4238063768130202</c:v>
                </c:pt>
                <c:pt idx="2016">
                  <c:v>2.621711646163174</c:v>
                </c:pt>
                <c:pt idx="2017">
                  <c:v>2.35184587294277</c:v>
                </c:pt>
                <c:pt idx="2018">
                  <c:v>2.2923544035596874</c:v>
                </c:pt>
                <c:pt idx="2019">
                  <c:v>2.3825866883712941</c:v>
                </c:pt>
                <c:pt idx="2020">
                  <c:v>2.0346447858172323</c:v>
                </c:pt>
                <c:pt idx="2021">
                  <c:v>2.1347099652108739</c:v>
                </c:pt>
                <c:pt idx="2022">
                  <c:v>2.0647447328979847</c:v>
                </c:pt>
                <c:pt idx="2023">
                  <c:v>1.782157691956761</c:v>
                </c:pt>
                <c:pt idx="2024">
                  <c:v>1.9719445612226019</c:v>
                </c:pt>
                <c:pt idx="2025">
                  <c:v>1.7811689585029489</c:v>
                </c:pt>
                <c:pt idx="2026">
                  <c:v>1.6631906103097442</c:v>
                </c:pt>
                <c:pt idx="2027">
                  <c:v>1.8752129943929037</c:v>
                </c:pt>
                <c:pt idx="2028">
                  <c:v>1.6428363840868876</c:v>
                </c:pt>
                <c:pt idx="2029">
                  <c:v>1.7238537927668489</c:v>
                </c:pt>
                <c:pt idx="2030">
                  <c:v>1.9052573322533231</c:v>
                </c:pt>
                <c:pt idx="2031">
                  <c:v>1.6970537740708778</c:v>
                </c:pt>
                <c:pt idx="2032">
                  <c:v>1.9530375421807051</c:v>
                </c:pt>
                <c:pt idx="2033">
                  <c:v>2.0371672639181106</c:v>
                </c:pt>
                <c:pt idx="2034">
                  <c:v>1.9152898125659548</c:v>
                </c:pt>
                <c:pt idx="2035">
                  <c:v>2.2607538473204043</c:v>
                </c:pt>
                <c:pt idx="2036">
                  <c:v>2.1981049333432674</c:v>
                </c:pt>
                <c:pt idx="2037">
                  <c:v>2.2299210547010606</c:v>
                </c:pt>
                <c:pt idx="2038">
                  <c:v>2.5289583044846999</c:v>
                </c:pt>
                <c:pt idx="2039">
                  <c:v>2.3487874688827595</c:v>
                </c:pt>
                <c:pt idx="2040">
                  <c:v>2.5510520860177608</c:v>
                </c:pt>
                <c:pt idx="2041">
                  <c:v>2.6739198207245516</c:v>
                </c:pt>
                <c:pt idx="2042">
                  <c:v>2.4899375012335252</c:v>
                </c:pt>
                <c:pt idx="2043">
                  <c:v>2.7798913296440095</c:v>
                </c:pt>
                <c:pt idx="2044">
                  <c:v>2.6762026628106494</c:v>
                </c:pt>
                <c:pt idx="2045">
                  <c:v>2.6143327030782082</c:v>
                </c:pt>
                <c:pt idx="2046">
                  <c:v>2.8407687737267051</c:v>
                </c:pt>
                <c:pt idx="2047">
                  <c:v>2.5748263620904166</c:v>
                </c:pt>
                <c:pt idx="2048">
                  <c:v>2.6776931033937945</c:v>
                </c:pt>
                <c:pt idx="2049">
                  <c:v>2.7121801939424985</c:v>
                </c:pt>
                <c:pt idx="2050">
                  <c:v>2.4297174007062674</c:v>
                </c:pt>
                <c:pt idx="2051">
                  <c:v>2.6232285989795723</c:v>
                </c:pt>
                <c:pt idx="2052">
                  <c:v>2.4362507791529593</c:v>
                </c:pt>
                <c:pt idx="2053">
                  <c:v>2.2763195610831972</c:v>
                </c:pt>
                <c:pt idx="2054">
                  <c:v>2.4294215994205124</c:v>
                </c:pt>
                <c:pt idx="2055">
                  <c:v>2.1012886482965261</c:v>
                </c:pt>
                <c:pt idx="2056">
                  <c:v>2.1171076613493232</c:v>
                </c:pt>
                <c:pt idx="2057">
                  <c:v>2.139079118697401</c:v>
                </c:pt>
                <c:pt idx="2058">
                  <c:v>1.8081036262279024</c:v>
                </c:pt>
                <c:pt idx="2059">
                  <c:v>1.9632063258482257</c:v>
                </c:pt>
                <c:pt idx="2060">
                  <c:v>1.853201820636557</c:v>
                </c:pt>
                <c:pt idx="2061">
                  <c:v>1.6427372598246928</c:v>
                </c:pt>
                <c:pt idx="2062">
                  <c:v>1.8708290268581065</c:v>
                </c:pt>
                <c:pt idx="2063">
                  <c:v>1.6866911387235362</c:v>
                </c:pt>
                <c:pt idx="2064">
                  <c:v>1.6633900871807701</c:v>
                </c:pt>
                <c:pt idx="2065">
                  <c:v>1.9025536815310575</c:v>
                </c:pt>
                <c:pt idx="2066">
                  <c:v>1.6995333617340083</c:v>
                </c:pt>
                <c:pt idx="2067">
                  <c:v>1.8714059419133466</c:v>
                </c:pt>
                <c:pt idx="2068">
                  <c:v>2.0436764155446161</c:v>
                </c:pt>
                <c:pt idx="2069">
                  <c:v>1.8732362091565522</c:v>
                </c:pt>
                <c:pt idx="2070">
                  <c:v>2.1878341691435801</c:v>
                </c:pt>
                <c:pt idx="2071">
                  <c:v>2.2148902579924563</c:v>
                </c:pt>
                <c:pt idx="2072">
                  <c:v>2.1531978125904736</c:v>
                </c:pt>
                <c:pt idx="2073">
                  <c:v>2.4927553523133597</c:v>
                </c:pt>
                <c:pt idx="2074">
                  <c:v>2.3597264923473862</c:v>
                </c:pt>
                <c:pt idx="2075">
                  <c:v>2.4671755721480726</c:v>
                </c:pt>
                <c:pt idx="2076">
                  <c:v>2.6855847075006105</c:v>
                </c:pt>
                <c:pt idx="2077">
                  <c:v>2.4750119434642186</c:v>
                </c:pt>
                <c:pt idx="2078">
                  <c:v>2.7240126784579854</c:v>
                </c:pt>
                <c:pt idx="2079">
                  <c:v>2.7228099659026759</c:v>
                </c:pt>
                <c:pt idx="2080">
                  <c:v>2.5727478368340124</c:v>
                </c:pt>
                <c:pt idx="2081">
                  <c:v>2.8376581689717493</c:v>
                </c:pt>
                <c:pt idx="2082">
                  <c:v>2.6258171350453425</c:v>
                </c:pt>
                <c:pt idx="2083">
                  <c:v>2.633410297029831</c:v>
                </c:pt>
                <c:pt idx="2084">
                  <c:v>2.7635916567825953</c:v>
                </c:pt>
                <c:pt idx="2085">
                  <c:v>2.4567377808533921</c:v>
                </c:pt>
                <c:pt idx="2086">
                  <c:v>2.6066061077346072</c:v>
                </c:pt>
                <c:pt idx="2087">
                  <c:v>2.520156336178073</c:v>
                </c:pt>
                <c:pt idx="2088">
                  <c:v>2.2732158806571099</c:v>
                </c:pt>
                <c:pt idx="2089">
                  <c:v>2.4555951130910914</c:v>
                </c:pt>
                <c:pt idx="2090">
                  <c:v>2.1828844053017398</c:v>
                </c:pt>
                <c:pt idx="2091">
                  <c:v>2.0988868545939776</c:v>
                </c:pt>
                <c:pt idx="2092">
                  <c:v>2.1995624010184023</c:v>
                </c:pt>
                <c:pt idx="2093">
                  <c:v>1.8566136398968149</c:v>
                </c:pt>
                <c:pt idx="2094">
                  <c:v>1.9447753154616216</c:v>
                </c:pt>
                <c:pt idx="2095">
                  <c:v>1.9225893141311405</c:v>
                </c:pt>
                <c:pt idx="2096">
                  <c:v>1.6428466473796026</c:v>
                </c:pt>
                <c:pt idx="2097">
                  <c:v>1.8535118154605867</c:v>
                </c:pt>
                <c:pt idx="2098">
                  <c:v>1.7387032830703002</c:v>
                </c:pt>
                <c:pt idx="2099">
                  <c:v>1.6154499629544365</c:v>
                </c:pt>
                <c:pt idx="2100">
                  <c:v>1.8854780961768662</c:v>
                </c:pt>
                <c:pt idx="2101">
                  <c:v>1.7191790413748824</c:v>
                </c:pt>
                <c:pt idx="2102">
                  <c:v>1.7905104006083683</c:v>
                </c:pt>
                <c:pt idx="2103">
                  <c:v>2.036886869503471</c:v>
                </c:pt>
                <c:pt idx="2104">
                  <c:v>1.8533901028456423</c:v>
                </c:pt>
                <c:pt idx="2105">
                  <c:v>2.1027076519278496</c:v>
                </c:pt>
                <c:pt idx="2106">
                  <c:v>2.2265293290490695</c:v>
                </c:pt>
                <c:pt idx="2107">
                  <c:v>2.0940045080230005</c:v>
                </c:pt>
                <c:pt idx="2108">
                  <c:v>2.435544748090761</c:v>
                </c:pt>
                <c:pt idx="2109">
                  <c:v>2.3798072012224121</c:v>
                </c:pt>
                <c:pt idx="2110">
                  <c:v>2.3863198204662108</c:v>
                </c:pt>
                <c:pt idx="2111">
                  <c:v>2.676806573152513</c:v>
                </c:pt>
                <c:pt idx="2112">
                  <c:v>2.4802137473001675</c:v>
                </c:pt>
                <c:pt idx="2113">
                  <c:v>2.6547635880827452</c:v>
                </c:pt>
                <c:pt idx="2114">
                  <c:v>2.760273322052945</c:v>
                </c:pt>
                <c:pt idx="2115">
                  <c:v>2.5488910518989076</c:v>
                </c:pt>
                <c:pt idx="2116">
                  <c:v>2.8117152601894473</c:v>
                </c:pt>
                <c:pt idx="2117">
                  <c:v>2.6847081731722744</c:v>
                </c:pt>
                <c:pt idx="2118">
                  <c:v>2.5923589278107171</c:v>
                </c:pt>
                <c:pt idx="2119">
                  <c:v>2.7941061429931775</c:v>
                </c:pt>
                <c:pt idx="2120">
                  <c:v>2.5038429346876252</c:v>
                </c:pt>
                <c:pt idx="2121">
                  <c:v>2.5775888571031844</c:v>
                </c:pt>
                <c:pt idx="2122">
                  <c:v>2.595285929516399</c:v>
                </c:pt>
                <c:pt idx="2123">
                  <c:v>2.2889372969147868</c:v>
                </c:pt>
                <c:pt idx="2124">
                  <c:v>2.4617844217450111</c:v>
                </c:pt>
                <c:pt idx="2125">
                  <c:v>2.2719394332568839</c:v>
                </c:pt>
                <c:pt idx="2126">
                  <c:v>2.0878618647449358</c:v>
                </c:pt>
                <c:pt idx="2127">
                  <c:v>2.242541911354671</c:v>
                </c:pt>
                <c:pt idx="2128">
                  <c:v>1.9248705060226079</c:v>
                </c:pt>
                <c:pt idx="2129">
                  <c:v>1.9221566055365729</c:v>
                </c:pt>
                <c:pt idx="2130">
                  <c:v>1.9833414061225088</c:v>
                </c:pt>
                <c:pt idx="2131">
                  <c:v>1.6661171927918697</c:v>
                </c:pt>
                <c:pt idx="2132">
                  <c:v>1.8259492721093706</c:v>
                </c:pt>
                <c:pt idx="2133">
                  <c:v>1.7921327482873193</c:v>
                </c:pt>
                <c:pt idx="2134">
                  <c:v>1.586064213010498</c:v>
                </c:pt>
                <c:pt idx="2135">
                  <c:v>1.854523184178839</c:v>
                </c:pt>
                <c:pt idx="2136">
                  <c:v>1.7497183447785989</c:v>
                </c:pt>
                <c:pt idx="2137">
                  <c:v>1.7177925309935889</c:v>
                </c:pt>
                <c:pt idx="2138">
                  <c:v>2.0141683462600661</c:v>
                </c:pt>
                <c:pt idx="2139">
                  <c:v>1.8530686455124106</c:v>
                </c:pt>
                <c:pt idx="2140">
                  <c:v>2.011971220996148</c:v>
                </c:pt>
                <c:pt idx="2141">
                  <c:v>2.2264519415625417</c:v>
                </c:pt>
                <c:pt idx="2142">
                  <c:v>2.0561319074705908</c:v>
                </c:pt>
                <c:pt idx="2143">
                  <c:v>2.3604558766107471</c:v>
                </c:pt>
                <c:pt idx="2144">
                  <c:v>2.4006854776687803</c:v>
                </c:pt>
                <c:pt idx="2145">
                  <c:v>2.3168085136776519</c:v>
                </c:pt>
                <c:pt idx="2146">
                  <c:v>2.6454297533977233</c:v>
                </c:pt>
                <c:pt idx="2147">
                  <c:v>2.5009258114403492</c:v>
                </c:pt>
                <c:pt idx="2148">
                  <c:v>2.5800260634724701</c:v>
                </c:pt>
                <c:pt idx="2149">
                  <c:v>2.7814547250055841</c:v>
                </c:pt>
                <c:pt idx="2150">
                  <c:v>2.5458832166556205</c:v>
                </c:pt>
                <c:pt idx="2151">
                  <c:v>2.7664308131676965</c:v>
                </c:pt>
                <c:pt idx="2152">
                  <c:v>2.7427062700480671</c:v>
                </c:pt>
                <c:pt idx="2153">
                  <c:v>2.5628671782656567</c:v>
                </c:pt>
                <c:pt idx="2154">
                  <c:v>2.8014311031218955</c:v>
                </c:pt>
                <c:pt idx="2155">
                  <c:v>2.5662038989901661</c:v>
                </c:pt>
                <c:pt idx="2156">
                  <c:v>2.5438351371209138</c:v>
                </c:pt>
                <c:pt idx="2157">
                  <c:v>2.6547264282140408</c:v>
                </c:pt>
                <c:pt idx="2158">
                  <c:v>2.3261015149022817</c:v>
                </c:pt>
                <c:pt idx="2159">
                  <c:v>2.4512788181302265</c:v>
                </c:pt>
                <c:pt idx="2160">
                  <c:v>2.3601214773618113</c:v>
                </c:pt>
                <c:pt idx="2161">
                  <c:v>2.0913495392971209</c:v>
                </c:pt>
                <c:pt idx="2162">
                  <c:v>2.2665828800582983</c:v>
                </c:pt>
                <c:pt idx="2163">
                  <c:v>2.0071367636891164</c:v>
                </c:pt>
                <c:pt idx="2164">
                  <c:v>1.9022023985022334</c:v>
                </c:pt>
                <c:pt idx="2165">
                  <c:v>2.0309062042640105</c:v>
                </c:pt>
                <c:pt idx="2166">
                  <c:v>1.7118704037412908</c:v>
                </c:pt>
                <c:pt idx="2167">
                  <c:v>1.7925042407742999</c:v>
                </c:pt>
                <c:pt idx="2168">
                  <c:v>1.8409298343500899</c:v>
                </c:pt>
                <c:pt idx="2169">
                  <c:v>1.5792179909163904</c:v>
                </c:pt>
                <c:pt idx="2170">
                  <c:v>1.8119627845613275</c:v>
                </c:pt>
                <c:pt idx="2171">
                  <c:v>1.7842833937268263</c:v>
                </c:pt>
                <c:pt idx="2172">
                  <c:v>1.6602386982559465</c:v>
                </c:pt>
                <c:pt idx="2173">
                  <c:v>1.9750546588354512</c:v>
                </c:pt>
                <c:pt idx="2174">
                  <c:v>1.8667341600590588</c:v>
                </c:pt>
                <c:pt idx="2175">
                  <c:v>1.9233130214885799</c:v>
                </c:pt>
                <c:pt idx="2176">
                  <c:v>2.2100720072820299</c:v>
                </c:pt>
                <c:pt idx="2177">
                  <c:v>2.0396147370525446</c:v>
                </c:pt>
                <c:pt idx="2178">
                  <c:v>2.2729386764661403</c:v>
                </c:pt>
                <c:pt idx="2179">
                  <c:v>2.4142587753275104</c:v>
                </c:pt>
                <c:pt idx="2180">
                  <c:v>2.2651578869633457</c:v>
                </c:pt>
                <c:pt idx="2181">
                  <c:v>2.5921522362223652</c:v>
                </c:pt>
                <c:pt idx="2182">
                  <c:v>2.5297695465908054</c:v>
                </c:pt>
                <c:pt idx="2183">
                  <c:v>2.5085859200587826</c:v>
                </c:pt>
                <c:pt idx="2184">
                  <c:v>2.7814844508517838</c:v>
                </c:pt>
                <c:pt idx="2185">
                  <c:v>2.5627581817874936</c:v>
                </c:pt>
                <c:pt idx="2186">
                  <c:v>2.7078608923158014</c:v>
                </c:pt>
                <c:pt idx="2187">
                  <c:v>2.7912310046999189</c:v>
                </c:pt>
                <c:pt idx="2188">
                  <c:v>2.5512844730697219</c:v>
                </c:pt>
                <c:pt idx="2189">
                  <c:v>2.7861909213110758</c:v>
                </c:pt>
                <c:pt idx="2190">
                  <c:v>2.6362648226729877</c:v>
                </c:pt>
                <c:pt idx="2191">
                  <c:v>2.5139438721656235</c:v>
                </c:pt>
                <c:pt idx="2192">
                  <c:v>2.6937002991166854</c:v>
                </c:pt>
                <c:pt idx="2193">
                  <c:v>2.3833603529893859</c:v>
                </c:pt>
                <c:pt idx="2194">
                  <c:v>2.4297496985932194</c:v>
                </c:pt>
                <c:pt idx="2195">
                  <c:v>2.4395162597892601</c:v>
                </c:pt>
                <c:pt idx="2196">
                  <c:v>2.1146704425954912</c:v>
                </c:pt>
                <c:pt idx="2197">
                  <c:v>2.2726522165099392</c:v>
                </c:pt>
                <c:pt idx="2198">
                  <c:v>2.0959201038524937</c:v>
                </c:pt>
                <c:pt idx="2199">
                  <c:v>1.8922730193851229</c:v>
                </c:pt>
                <c:pt idx="2200">
                  <c:v>2.0625166958739025</c:v>
                </c:pt>
                <c:pt idx="2201">
                  <c:v>1.7762524194207086</c:v>
                </c:pt>
                <c:pt idx="2202">
                  <c:v>1.75897946102141</c:v>
                </c:pt>
                <c:pt idx="2203">
                  <c:v>1.8802539790661394</c:v>
                </c:pt>
                <c:pt idx="2204">
                  <c:v>1.5959321856255579</c:v>
                </c:pt>
                <c:pt idx="2205">
                  <c:v>1.7617075494312726</c:v>
                </c:pt>
                <c:pt idx="2206">
                  <c:v>1.8164829477483402</c:v>
                </c:pt>
                <c:pt idx="2207">
                  <c:v>1.6232214413386363</c:v>
                </c:pt>
                <c:pt idx="2208">
                  <c:v>1.9211661687090371</c:v>
                </c:pt>
                <c:pt idx="2209">
                  <c:v>1.8873326828166359</c:v>
                </c:pt>
                <c:pt idx="2210">
                  <c:v>1.8445953701799782</c:v>
                </c:pt>
                <c:pt idx="2211">
                  <c:v>2.1751375251350202</c:v>
                </c:pt>
                <c:pt idx="2212">
                  <c:v>2.0407844807544695</c:v>
                </c:pt>
                <c:pt idx="2213">
                  <c:v>2.1802249408492806</c:v>
                </c:pt>
                <c:pt idx="2214">
                  <c:v>2.4138286964491118</c:v>
                </c:pt>
                <c:pt idx="2215">
                  <c:v>2.2347113681895676</c:v>
                </c:pt>
                <c:pt idx="2216">
                  <c:v>2.5204283815371387</c:v>
                </c:pt>
                <c:pt idx="2217">
                  <c:v>2.558151610936068</c:v>
                </c:pt>
                <c:pt idx="2218">
                  <c:v>2.4487915705778001</c:v>
                </c:pt>
                <c:pt idx="2219">
                  <c:v>2.7582466524601044</c:v>
                </c:pt>
                <c:pt idx="2220">
                  <c:v>2.5946962527140029</c:v>
                </c:pt>
                <c:pt idx="2221">
                  <c:v>2.643967558732236</c:v>
                </c:pt>
                <c:pt idx="2222">
                  <c:v>2.8231358536787741</c:v>
                </c:pt>
                <c:pt idx="2223">
                  <c:v>2.5605844133919509</c:v>
                </c:pt>
                <c:pt idx="2224">
                  <c:v>2.7518896712523944</c:v>
                </c:pt>
                <c:pt idx="2225">
                  <c:v>2.7052462800686463</c:v>
                </c:pt>
                <c:pt idx="2226">
                  <c:v>2.49609220774986</c:v>
                </c:pt>
                <c:pt idx="2227">
                  <c:v>2.7100473812206793</c:v>
                </c:pt>
                <c:pt idx="2228">
                  <c:v>2.4556841547143029</c:v>
                </c:pt>
                <c:pt idx="2229">
                  <c:v>2.4047016151848299</c:v>
                </c:pt>
                <c:pt idx="2230">
                  <c:v>2.5036018381666043</c:v>
                </c:pt>
                <c:pt idx="2231">
                  <c:v>2.1598543869085711</c:v>
                </c:pt>
                <c:pt idx="2232">
                  <c:v>2.2641365529417214</c:v>
                </c:pt>
                <c:pt idx="2233">
                  <c:v>2.1832475134173226</c:v>
                </c:pt>
                <c:pt idx="2234">
                  <c:v>1.8989985914091247</c:v>
                </c:pt>
                <c:pt idx="2235">
                  <c:v>2.0774295848253486</c:v>
                </c:pt>
                <c:pt idx="2236">
                  <c:v>1.8530727606722193</c:v>
                </c:pt>
                <c:pt idx="2237">
                  <c:v>1.7321239828345776</c:v>
                </c:pt>
                <c:pt idx="2238">
                  <c:v>1.9067827991948794</c:v>
                </c:pt>
                <c:pt idx="2239">
                  <c:v>1.634005480805389</c:v>
                </c:pt>
                <c:pt idx="2240">
                  <c:v>1.7090816394618045</c:v>
                </c:pt>
                <c:pt idx="2241">
                  <c:v>1.8410961339470624</c:v>
                </c:pt>
                <c:pt idx="2242">
                  <c:v>1.6094086472039908</c:v>
                </c:pt>
                <c:pt idx="2243">
                  <c:v>1.8560244978352307</c:v>
                </c:pt>
                <c:pt idx="2244">
                  <c:v>1.9076810781162035</c:v>
                </c:pt>
                <c:pt idx="2245">
                  <c:v>1.7826812382424431</c:v>
                </c:pt>
                <c:pt idx="2246">
                  <c:v>2.1218131916148368</c:v>
                </c:pt>
                <c:pt idx="2247">
                  <c:v>2.0532334229714508</c:v>
                </c:pt>
                <c:pt idx="2248">
                  <c:v>2.0905253916210875</c:v>
                </c:pt>
                <c:pt idx="2249">
                  <c:v>2.3948443155258028</c:v>
                </c:pt>
                <c:pt idx="2250">
                  <c:v>2.2248748607261959</c:v>
                </c:pt>
                <c:pt idx="2251">
                  <c:v>2.4361236202115033</c:v>
                </c:pt>
                <c:pt idx="2252">
                  <c:v>2.5777780492227116</c:v>
                </c:pt>
                <c:pt idx="2253">
                  <c:v>2.4070178204974262</c:v>
                </c:pt>
                <c:pt idx="2254">
                  <c:v>2.7125569814391164</c:v>
                </c:pt>
                <c:pt idx="2255">
                  <c:v>2.6341362983016596</c:v>
                </c:pt>
                <c:pt idx="2256">
                  <c:v>2.5835910072810151</c:v>
                </c:pt>
                <c:pt idx="2257">
                  <c:v>2.8335538091807062</c:v>
                </c:pt>
                <c:pt idx="2258">
                  <c:v>2.5896441866583162</c:v>
                </c:pt>
                <c:pt idx="2259">
                  <c:v>2.7045875455033546</c:v>
                </c:pt>
                <c:pt idx="2260">
                  <c:v>2.7646216193307773</c:v>
                </c:pt>
                <c:pt idx="2261">
                  <c:v>2.4964585391430396</c:v>
                </c:pt>
                <c:pt idx="2262">
                  <c:v>2.7044502400794324</c:v>
                </c:pt>
                <c:pt idx="2263">
                  <c:v>2.5354670431106023</c:v>
                </c:pt>
                <c:pt idx="2264">
                  <c:v>2.3845267226944493</c:v>
                </c:pt>
                <c:pt idx="2265">
                  <c:v>2.5479332011060101</c:v>
                </c:pt>
                <c:pt idx="2266">
                  <c:v>2.2250657650100703</c:v>
                </c:pt>
                <c:pt idx="2267">
                  <c:v>2.2466386524204753</c:v>
                </c:pt>
                <c:pt idx="2268">
                  <c:v>2.261753730418858</c:v>
                </c:pt>
                <c:pt idx="2269">
                  <c:v>1.9268507200823835</c:v>
                </c:pt>
                <c:pt idx="2270">
                  <c:v>2.0770637412898068</c:v>
                </c:pt>
                <c:pt idx="2271">
                  <c:v>1.9349767665141022</c:v>
                </c:pt>
                <c:pt idx="2272">
                  <c:v>1.7187760011905129</c:v>
                </c:pt>
                <c:pt idx="2273">
                  <c:v>1.9189043848888903</c:v>
                </c:pt>
                <c:pt idx="2274">
                  <c:v>1.6885528232324862</c:v>
                </c:pt>
                <c:pt idx="2275">
                  <c:v>1.6604541035338645</c:v>
                </c:pt>
                <c:pt idx="2276">
                  <c:v>1.8544373356007935</c:v>
                </c:pt>
                <c:pt idx="2277">
                  <c:v>1.6181784233806265</c:v>
                </c:pt>
                <c:pt idx="2278">
                  <c:v>1.7847756166789428</c:v>
                </c:pt>
                <c:pt idx="2279">
                  <c:v>1.9215314869572655</c:v>
                </c:pt>
                <c:pt idx="2280">
                  <c:v>1.7421677611236699</c:v>
                </c:pt>
                <c:pt idx="2281">
                  <c:v>2.0525727392177848</c:v>
                </c:pt>
                <c:pt idx="2282">
                  <c:v>2.0692796200950827</c:v>
                </c:pt>
                <c:pt idx="2283">
                  <c:v>2.0119298598938533</c:v>
                </c:pt>
                <c:pt idx="2284">
                  <c:v>2.3552811552422042</c:v>
                </c:pt>
                <c:pt idx="2285">
                  <c:v>2.2313053310382869</c:v>
                </c:pt>
                <c:pt idx="2286">
                  <c:v>2.346904536306496</c:v>
                </c:pt>
                <c:pt idx="2287">
                  <c:v>2.5818373658521661</c:v>
                </c:pt>
                <c:pt idx="2288">
                  <c:v>2.386301172696156</c:v>
                </c:pt>
                <c:pt idx="2289">
                  <c:v>2.6480688312211602</c:v>
                </c:pt>
                <c:pt idx="2290">
                  <c:v>2.6723283787066157</c:v>
                </c:pt>
                <c:pt idx="2291">
                  <c:v>2.5350661270113504</c:v>
                </c:pt>
                <c:pt idx="2292">
                  <c:v>2.8203938411449561</c:v>
                </c:pt>
                <c:pt idx="2293">
                  <c:v>2.6335040194097767</c:v>
                </c:pt>
                <c:pt idx="2294">
                  <c:v>2.6522453608144967</c:v>
                </c:pt>
                <c:pt idx="2295">
                  <c:v>2.8073047642546971</c:v>
                </c:pt>
                <c:pt idx="2296">
                  <c:v>2.5178350522840849</c:v>
                </c:pt>
                <c:pt idx="2297">
                  <c:v>2.6804096427057207</c:v>
                </c:pt>
                <c:pt idx="2298">
                  <c:v>2.6140054889523743</c:v>
                </c:pt>
                <c:pt idx="2299">
                  <c:v>2.3771592139841813</c:v>
                </c:pt>
                <c:pt idx="2300">
                  <c:v>2.5705768367185469</c:v>
                </c:pt>
                <c:pt idx="2301">
                  <c:v>2.3049916133427035</c:v>
                </c:pt>
                <c:pt idx="2302">
                  <c:v>2.2274638288148987</c:v>
                </c:pt>
                <c:pt idx="2303">
                  <c:v>2.3254962273066666</c:v>
                </c:pt>
                <c:pt idx="2304">
                  <c:v>1.9769902396593895</c:v>
                </c:pt>
                <c:pt idx="2305">
                  <c:v>2.065009765818508</c:v>
                </c:pt>
                <c:pt idx="2306">
                  <c:v>2.0145594671218245</c:v>
                </c:pt>
                <c:pt idx="2307">
                  <c:v>1.7246526451308073</c:v>
                </c:pt>
                <c:pt idx="2308">
                  <c:v>1.9168434882792309</c:v>
                </c:pt>
                <c:pt idx="2309">
                  <c:v>1.753061988477544</c:v>
                </c:pt>
                <c:pt idx="2310">
                  <c:v>1.6226215657744261</c:v>
                </c:pt>
                <c:pt idx="2311">
                  <c:v>1.8545140197111398</c:v>
                </c:pt>
                <c:pt idx="2312">
                  <c:v>1.6458487990055617</c:v>
                </c:pt>
                <c:pt idx="2313">
                  <c:v>1.7137979600433098</c:v>
                </c:pt>
                <c:pt idx="2314">
                  <c:v>1.924216154025945</c:v>
                </c:pt>
                <c:pt idx="2315">
                  <c:v>1.7244061581209951</c:v>
                </c:pt>
                <c:pt idx="2316">
                  <c:v>1.9719445927412489</c:v>
                </c:pt>
                <c:pt idx="2317">
                  <c:v>2.0814018909359193</c:v>
                </c:pt>
                <c:pt idx="2318">
                  <c:v>1.9510704547064004</c:v>
                </c:pt>
                <c:pt idx="2319">
                  <c:v>2.2957370114091225</c:v>
                </c:pt>
                <c:pt idx="2320">
                  <c:v>2.2469937393831652</c:v>
                </c:pt>
                <c:pt idx="2321">
                  <c:v>2.2613201869089923</c:v>
                </c:pt>
                <c:pt idx="2322">
                  <c:v>2.5657739816400236</c:v>
                </c:pt>
                <c:pt idx="2323">
                  <c:v>2.3856346620536368</c:v>
                </c:pt>
                <c:pt idx="2324">
                  <c:v>2.5709095738279748</c:v>
                </c:pt>
                <c:pt idx="2325">
                  <c:v>2.7008512209711015</c:v>
                </c:pt>
                <c:pt idx="2326">
                  <c:v>2.5046568221258676</c:v>
                </c:pt>
                <c:pt idx="2327">
                  <c:v>2.7845322044048282</c:v>
                </c:pt>
                <c:pt idx="2328">
                  <c:v>2.6844919453636735</c:v>
                </c:pt>
                <c:pt idx="2329">
                  <c:v>2.6036862375026084</c:v>
                </c:pt>
                <c:pt idx="2330">
                  <c:v>2.8284784076923408</c:v>
                </c:pt>
                <c:pt idx="2331">
                  <c:v>2.55893208690865</c:v>
                </c:pt>
                <c:pt idx="2332">
                  <c:v>2.6439417756289756</c:v>
                </c:pt>
                <c:pt idx="2333">
                  <c:v>2.6829179522658873</c:v>
                </c:pt>
                <c:pt idx="2334">
                  <c:v>2.3885085367070471</c:v>
                </c:pt>
                <c:pt idx="2335">
                  <c:v>2.5723239776108957</c:v>
                </c:pt>
                <c:pt idx="2336">
                  <c:v>2.3919847172130551</c:v>
                </c:pt>
                <c:pt idx="2337">
                  <c:v>2.2147067589563836</c:v>
                </c:pt>
                <c:pt idx="2338">
                  <c:v>2.3705270637935567</c:v>
                </c:pt>
                <c:pt idx="2339">
                  <c:v>2.0468845282685999</c:v>
                </c:pt>
                <c:pt idx="2340">
                  <c:v>2.0468432133992334</c:v>
                </c:pt>
                <c:pt idx="2341">
                  <c:v>2.085237186726836</c:v>
                </c:pt>
                <c:pt idx="2342">
                  <c:v>1.7530515174667887</c:v>
                </c:pt>
                <c:pt idx="2343">
                  <c:v>1.9027258106809872</c:v>
                </c:pt>
                <c:pt idx="2344">
                  <c:v>1.8205217313652149</c:v>
                </c:pt>
                <c:pt idx="2345">
                  <c:v>1.6018703718659386</c:v>
                </c:pt>
                <c:pt idx="2346">
                  <c:v>1.8410736346610501</c:v>
                </c:pt>
                <c:pt idx="2347">
                  <c:v>1.6866215477668633</c:v>
                </c:pt>
                <c:pt idx="2348">
                  <c:v>1.6501340537276843</c:v>
                </c:pt>
                <c:pt idx="2349">
                  <c:v>1.9129477786628704</c:v>
                </c:pt>
                <c:pt idx="2350">
                  <c:v>1.7272536885273251</c:v>
                </c:pt>
                <c:pt idx="2351">
                  <c:v>1.8861162875054047</c:v>
                </c:pt>
                <c:pt idx="2352">
                  <c:v>2.0833177816302944</c:v>
                </c:pt>
                <c:pt idx="2353">
                  <c:v>1.9118027794387606</c:v>
                </c:pt>
                <c:pt idx="2354">
                  <c:v>2.2193110454610907</c:v>
                </c:pt>
                <c:pt idx="2355">
                  <c:v>2.2637935322395299</c:v>
                </c:pt>
                <c:pt idx="2356">
                  <c:v>2.1875651876009043</c:v>
                </c:pt>
                <c:pt idx="2357">
                  <c:v>2.5276973007646819</c:v>
                </c:pt>
                <c:pt idx="2358">
                  <c:v>2.4002397926218495</c:v>
                </c:pt>
                <c:pt idx="2359">
                  <c:v>2.4890189700101564</c:v>
                </c:pt>
                <c:pt idx="2360">
                  <c:v>2.7128081111397999</c:v>
                </c:pt>
                <c:pt idx="2361">
                  <c:v>2.4951934287274806</c:v>
                </c:pt>
                <c:pt idx="2362">
                  <c:v>2.7297264269033152</c:v>
                </c:pt>
                <c:pt idx="2363">
                  <c:v>2.7337740556386021</c:v>
                </c:pt>
                <c:pt idx="2364">
                  <c:v>2.5671933359234944</c:v>
                </c:pt>
                <c:pt idx="2365">
                  <c:v>2.8260876420971535</c:v>
                </c:pt>
                <c:pt idx="2366">
                  <c:v>2.6146664611372286</c:v>
                </c:pt>
                <c:pt idx="2367">
                  <c:v>2.6029396769157849</c:v>
                </c:pt>
                <c:pt idx="2368">
                  <c:v>2.7352722068712505</c:v>
                </c:pt>
                <c:pt idx="2369">
                  <c:v>2.4210957238648163</c:v>
                </c:pt>
                <c:pt idx="2370">
                  <c:v>2.5566794147647394</c:v>
                </c:pt>
                <c:pt idx="2371">
                  <c:v>2.4774984264591673</c:v>
                </c:pt>
                <c:pt idx="2372">
                  <c:v>2.2159274144607646</c:v>
                </c:pt>
                <c:pt idx="2373">
                  <c:v>2.3952649136853821</c:v>
                </c:pt>
                <c:pt idx="2374">
                  <c:v>2.13084783536635</c:v>
                </c:pt>
                <c:pt idx="2375">
                  <c:v>2.029639173733548</c:v>
                </c:pt>
                <c:pt idx="2376">
                  <c:v>2.1418741637631866</c:v>
                </c:pt>
                <c:pt idx="2377">
                  <c:v>1.8039486159395588</c:v>
                </c:pt>
                <c:pt idx="2378">
                  <c:v>1.8805495971330137</c:v>
                </c:pt>
                <c:pt idx="2379">
                  <c:v>1.8843340773119612</c:v>
                </c:pt>
                <c:pt idx="2380">
                  <c:v>1.6027994104880936</c:v>
                </c:pt>
                <c:pt idx="2381">
                  <c:v>1.8155964214146518</c:v>
                </c:pt>
                <c:pt idx="2382">
                  <c:v>1.7337966464335892</c:v>
                </c:pt>
                <c:pt idx="2383">
                  <c:v>1.6006707057419558</c:v>
                </c:pt>
                <c:pt idx="2384">
                  <c:v>1.8868946457238411</c:v>
                </c:pt>
                <c:pt idx="2385">
                  <c:v>1.7457151708713337</c:v>
                </c:pt>
                <c:pt idx="2386">
                  <c:v>1.8023673962504898</c:v>
                </c:pt>
                <c:pt idx="2387">
                  <c:v>2.0706313686121969</c:v>
                </c:pt>
                <c:pt idx="2388">
                  <c:v>1.8943567075155936</c:v>
                </c:pt>
                <c:pt idx="2389">
                  <c:v>2.1312954612943864</c:v>
                </c:pt>
                <c:pt idx="2390">
                  <c:v>2.2738865653422908</c:v>
                </c:pt>
                <c:pt idx="2391">
                  <c:v>2.1320333973150536</c:v>
                </c:pt>
                <c:pt idx="2392">
                  <c:v>2.4684964996331775</c:v>
                </c:pt>
                <c:pt idx="2393">
                  <c:v>2.4227112806617401</c:v>
                </c:pt>
                <c:pt idx="2394">
                  <c:v>2.4111491225132489</c:v>
                </c:pt>
                <c:pt idx="2395">
                  <c:v>2.7036241182044223</c:v>
                </c:pt>
                <c:pt idx="2396">
                  <c:v>2.5054053325950454</c:v>
                </c:pt>
                <c:pt idx="2397">
                  <c:v>2.66224488386769</c:v>
                </c:pt>
                <c:pt idx="2398">
                  <c:v>2.7728640823627835</c:v>
                </c:pt>
                <c:pt idx="2399">
                  <c:v>2.5489264504574627</c:v>
                </c:pt>
                <c:pt idx="2400">
                  <c:v>2.8010405297727381</c:v>
                </c:pt>
                <c:pt idx="2401">
                  <c:v>2.6772993308268185</c:v>
                </c:pt>
                <c:pt idx="2402">
                  <c:v>2.5661435478605399</c:v>
                </c:pt>
                <c:pt idx="2403">
                  <c:v>2.7663738559360067</c:v>
                </c:pt>
                <c:pt idx="2404">
                  <c:v>2.4734004473998663</c:v>
                </c:pt>
                <c:pt idx="2405">
                  <c:v>2.5295844542333077</c:v>
                </c:pt>
                <c:pt idx="2406">
                  <c:v>2.5534139876051434</c:v>
                </c:pt>
                <c:pt idx="2407">
                  <c:v>2.2366110144550482</c:v>
                </c:pt>
                <c:pt idx="2408">
                  <c:v>2.400688511685781</c:v>
                </c:pt>
                <c:pt idx="2409">
                  <c:v>2.2212225624497717</c:v>
                </c:pt>
                <c:pt idx="2410">
                  <c:v>2.0210865470594794</c:v>
                </c:pt>
                <c:pt idx="2411">
                  <c:v>2.1812208740869186</c:v>
                </c:pt>
                <c:pt idx="2412">
                  <c:v>1.8739087805246042</c:v>
                </c:pt>
                <c:pt idx="2413">
                  <c:v>1.8559859571527608</c:v>
                </c:pt>
                <c:pt idx="2414">
                  <c:v>1.9389513580043465</c:v>
                </c:pt>
                <c:pt idx="2415">
                  <c:v>1.6272382433362886</c:v>
                </c:pt>
                <c:pt idx="2416">
                  <c:v>1.7812452432982104</c:v>
                </c:pt>
                <c:pt idx="2417">
                  <c:v>1.7808337794855562</c:v>
                </c:pt>
                <c:pt idx="2418">
                  <c:v>1.5710678496452437</c:v>
                </c:pt>
                <c:pt idx="2419">
                  <c:v>1.8471252688362694</c:v>
                </c:pt>
                <c:pt idx="2420">
                  <c:v>1.7731829740806473</c:v>
                </c:pt>
                <c:pt idx="2421">
                  <c:v>1.7282765772596755</c:v>
                </c:pt>
                <c:pt idx="2422">
                  <c:v>2.041128206717072</c:v>
                </c:pt>
                <c:pt idx="2423">
                  <c:v>1.8953597879363828</c:v>
                </c:pt>
                <c:pt idx="2424">
                  <c:v>2.0386729295533064</c:v>
                </c:pt>
                <c:pt idx="2425">
                  <c:v>2.270882680939033</c:v>
                </c:pt>
                <c:pt idx="2426">
                  <c:v>2.0979870823491575</c:v>
                </c:pt>
                <c:pt idx="2427">
                  <c:v>2.3917132694539491</c:v>
                </c:pt>
                <c:pt idx="2428">
                  <c:v>2.444579016532904</c:v>
                </c:pt>
                <c:pt idx="2429">
                  <c:v>2.3455325627568615</c:v>
                </c:pt>
                <c:pt idx="2430">
                  <c:v>2.6714803596689607</c:v>
                </c:pt>
                <c:pt idx="2431">
                  <c:v>2.5302406532200132</c:v>
                </c:pt>
                <c:pt idx="2432">
                  <c:v>2.5901753385121573</c:v>
                </c:pt>
                <c:pt idx="2433">
                  <c:v>2.7948192599744046</c:v>
                </c:pt>
                <c:pt idx="2434">
                  <c:v>2.5515629973644174</c:v>
                </c:pt>
                <c:pt idx="2435">
                  <c:v>2.7571333641441305</c:v>
                </c:pt>
                <c:pt idx="2436">
                  <c:v>2.7379747608566318</c:v>
                </c:pt>
                <c:pt idx="2437">
                  <c:v>2.5417334114646191</c:v>
                </c:pt>
                <c:pt idx="2438">
                  <c:v>2.7742439064035178</c:v>
                </c:pt>
                <c:pt idx="2439">
                  <c:v>2.5401941507190133</c:v>
                </c:pt>
                <c:pt idx="2440">
                  <c:v>2.4988077189397928</c:v>
                </c:pt>
                <c:pt idx="2441">
                  <c:v>2.6130772224871448</c:v>
                </c:pt>
                <c:pt idx="2442">
                  <c:v>2.2788525448160311</c:v>
                </c:pt>
                <c:pt idx="2443">
                  <c:v>2.3903365612143785</c:v>
                </c:pt>
                <c:pt idx="2444">
                  <c:v>2.3097346604012787</c:v>
                </c:pt>
                <c:pt idx="2445">
                  <c:v>2.028191906546688</c:v>
                </c:pt>
                <c:pt idx="2446">
                  <c:v>2.2022106563371837</c:v>
                </c:pt>
                <c:pt idx="2447">
                  <c:v>1.9568263048905823</c:v>
                </c:pt>
                <c:pt idx="2448">
                  <c:v>1.835895367134655</c:v>
                </c:pt>
                <c:pt idx="2449">
                  <c:v>1.9803009704921246</c:v>
                </c:pt>
                <c:pt idx="2450">
                  <c:v>1.6737311490173923</c:v>
                </c:pt>
                <c:pt idx="2451">
                  <c:v>1.7427421910211331</c:v>
                </c:pt>
                <c:pt idx="2452">
                  <c:v>1.8220806515414458</c:v>
                </c:pt>
                <c:pt idx="2453">
                  <c:v>1.5646348416252049</c:v>
                </c:pt>
                <c:pt idx="2454">
                  <c:v>1.7964772520863519</c:v>
                </c:pt>
                <c:pt idx="2455">
                  <c:v>1.8027538314092055</c:v>
                </c:pt>
                <c:pt idx="2456">
                  <c:v>1.6706724926323351</c:v>
                </c:pt>
                <c:pt idx="2457">
                  <c:v>1.9948257309952693</c:v>
                </c:pt>
                <c:pt idx="2458">
                  <c:v>1.9087620379241883</c:v>
                </c:pt>
                <c:pt idx="2459">
                  <c:v>1.9493839663123169</c:v>
                </c:pt>
                <c:pt idx="2460">
                  <c:v>2.2504940934880611</c:v>
                </c:pt>
                <c:pt idx="2461">
                  <c:v>2.084821618428478</c:v>
                </c:pt>
                <c:pt idx="2462">
                  <c:v>2.3031900222966626</c:v>
                </c:pt>
                <c:pt idx="2463">
                  <c:v>2.4577922513755412</c:v>
                </c:pt>
                <c:pt idx="2464">
                  <c:v>2.2983684556594008</c:v>
                </c:pt>
                <c:pt idx="2465">
                  <c:v>2.6174484102409661</c:v>
                </c:pt>
                <c:pt idx="2466">
                  <c:v>2.562043841976263</c:v>
                </c:pt>
                <c:pt idx="2467">
                  <c:v>2.5223745040350689</c:v>
                </c:pt>
                <c:pt idx="2468">
                  <c:v>2.795049689947549</c:v>
                </c:pt>
                <c:pt idx="2469">
                  <c:v>2.5736550113877894</c:v>
                </c:pt>
                <c:pt idx="2470">
                  <c:v>2.7006842768328845</c:v>
                </c:pt>
                <c:pt idx="2471">
                  <c:v>2.7882079136023301</c:v>
                </c:pt>
                <c:pt idx="2472">
                  <c:v>2.5357407081144019</c:v>
                </c:pt>
                <c:pt idx="2473">
                  <c:v>2.7598217538921332</c:v>
                </c:pt>
                <c:pt idx="2474">
                  <c:v>2.613694437287291</c:v>
                </c:pt>
                <c:pt idx="2475">
                  <c:v>2.4729353953532329</c:v>
                </c:pt>
                <c:pt idx="2476">
                  <c:v>2.6520207801874593</c:v>
                </c:pt>
                <c:pt idx="2477">
                  <c:v>2.3407816641011392</c:v>
                </c:pt>
                <c:pt idx="2478">
                  <c:v>2.370061078279313</c:v>
                </c:pt>
                <c:pt idx="2479">
                  <c:v>2.3886855402691585</c:v>
                </c:pt>
                <c:pt idx="2480">
                  <c:v>2.0557879986842638</c:v>
                </c:pt>
                <c:pt idx="2481">
                  <c:v>2.2061246501397354</c:v>
                </c:pt>
                <c:pt idx="2482">
                  <c:v>2.0451213354640481</c:v>
                </c:pt>
                <c:pt idx="2483">
                  <c:v>1.8274528019089851</c:v>
                </c:pt>
                <c:pt idx="2484">
                  <c:v>2.0060794696201572</c:v>
                </c:pt>
                <c:pt idx="2485">
                  <c:v>1.7378423140317218</c:v>
                </c:pt>
                <c:pt idx="2486">
                  <c:v>1.7060933725561946</c:v>
                </c:pt>
                <c:pt idx="2487">
                  <c:v>1.8532019852259844</c:v>
                </c:pt>
                <c:pt idx="2488">
                  <c:v>1.5815638170846096</c:v>
                </c:pt>
                <c:pt idx="2489">
                  <c:v>1.7393676700090757</c:v>
                </c:pt>
                <c:pt idx="2490">
                  <c:v>1.8282486531594793</c:v>
                </c:pt>
                <c:pt idx="2491">
                  <c:v>1.6344366607815948</c:v>
                </c:pt>
                <c:pt idx="2492">
                  <c:v>1.9338638552648737</c:v>
                </c:pt>
                <c:pt idx="2493">
                  <c:v>1.9272533753626817</c:v>
                </c:pt>
                <c:pt idx="2494">
                  <c:v>1.8713220066863987</c:v>
                </c:pt>
                <c:pt idx="2495">
                  <c:v>2.2108511366338259</c:v>
                </c:pt>
                <c:pt idx="2496">
                  <c:v>2.0882788379512469</c:v>
                </c:pt>
                <c:pt idx="2497">
                  <c:v>2.2104771799035814</c:v>
                </c:pt>
                <c:pt idx="2498">
                  <c:v>2.4558439444601361</c:v>
                </c:pt>
                <c:pt idx="2499">
                  <c:v>2.2724962417159174</c:v>
                </c:pt>
                <c:pt idx="2500">
                  <c:v>2.5453613570170854</c:v>
                </c:pt>
                <c:pt idx="2501">
                  <c:v>2.5921299904233295</c:v>
                </c:pt>
                <c:pt idx="2502">
                  <c:v>2.4670746405987334</c:v>
                </c:pt>
                <c:pt idx="2503">
                  <c:v>2.7717718780386855</c:v>
                </c:pt>
                <c:pt idx="2504">
                  <c:v>2.6099774674705318</c:v>
                </c:pt>
                <c:pt idx="2505">
                  <c:v>2.6398329638000848</c:v>
                </c:pt>
                <c:pt idx="2506">
                  <c:v>2.8210642514533921</c:v>
                </c:pt>
                <c:pt idx="2507">
                  <c:v>2.5506947629190164</c:v>
                </c:pt>
                <c:pt idx="2508">
                  <c:v>2.7269040909529343</c:v>
                </c:pt>
                <c:pt idx="2509">
                  <c:v>2.6850844585724785</c:v>
                </c:pt>
                <c:pt idx="2510">
                  <c:v>2.4599729036597133</c:v>
                </c:pt>
                <c:pt idx="2511">
                  <c:v>2.6684103835122701</c:v>
                </c:pt>
                <c:pt idx="2512">
                  <c:v>2.4169675994839568</c:v>
                </c:pt>
                <c:pt idx="2513">
                  <c:v>2.3474529862844133</c:v>
                </c:pt>
                <c:pt idx="2514">
                  <c:v>2.4518585759891476</c:v>
                </c:pt>
                <c:pt idx="2515">
                  <c:v>2.1053144780058868</c:v>
                </c:pt>
                <c:pt idx="2516">
                  <c:v>2.1965968906642495</c:v>
                </c:pt>
                <c:pt idx="2517">
                  <c:v>2.1309636744875782</c:v>
                </c:pt>
                <c:pt idx="2518">
                  <c:v>1.8368844233154491</c:v>
                </c:pt>
                <c:pt idx="2519">
                  <c:v>2.0159573600665914</c:v>
                </c:pt>
                <c:pt idx="2520">
                  <c:v>1.8131068850745728</c:v>
                </c:pt>
                <c:pt idx="2521">
                  <c:v>1.6780482362877682</c:v>
                </c:pt>
                <c:pt idx="2522">
                  <c:v>1.8714195038149117</c:v>
                </c:pt>
                <c:pt idx="2523">
                  <c:v>1.6189006386053097</c:v>
                </c:pt>
                <c:pt idx="2524">
                  <c:v>1.6815163305750109</c:v>
                </c:pt>
                <c:pt idx="2525">
                  <c:v>1.8448324752651661</c:v>
                </c:pt>
                <c:pt idx="2526">
                  <c:v>1.6214842598317507</c:v>
                </c:pt>
                <c:pt idx="2527">
                  <c:v>1.8622821534917686</c:v>
                </c:pt>
                <c:pt idx="2528">
                  <c:v>1.9436431222137489</c:v>
                </c:pt>
                <c:pt idx="2529">
                  <c:v>1.8110869831095717</c:v>
                </c:pt>
                <c:pt idx="2530">
                  <c:v>2.1525579938939301</c:v>
                </c:pt>
                <c:pt idx="2531">
                  <c:v>2.1015391898626876</c:v>
                </c:pt>
                <c:pt idx="2532">
                  <c:v>2.1219584554936621</c:v>
                </c:pt>
                <c:pt idx="2533">
                  <c:v>2.4344772164331485</c:v>
                </c:pt>
                <c:pt idx="2534">
                  <c:v>2.2667451424571774</c:v>
                </c:pt>
                <c:pt idx="2535">
                  <c:v>2.4614315971934868</c:v>
                </c:pt>
                <c:pt idx="2536">
                  <c:v>2.6122799002698178</c:v>
                </c:pt>
                <c:pt idx="2537">
                  <c:v>2.4303299915931129</c:v>
                </c:pt>
                <c:pt idx="2538">
                  <c:v>2.7261581414864491</c:v>
                </c:pt>
                <c:pt idx="2539">
                  <c:v>2.6527226016256882</c:v>
                </c:pt>
                <c:pt idx="2540">
                  <c:v>2.583463533125347</c:v>
                </c:pt>
                <c:pt idx="2541">
                  <c:v>2.8319653993189622</c:v>
                </c:pt>
                <c:pt idx="2542">
                  <c:v>2.5849996657656202</c:v>
                </c:pt>
                <c:pt idx="2543">
                  <c:v>2.6817929994043999</c:v>
                </c:pt>
                <c:pt idx="2544">
                  <c:v>2.7459594504820353</c:v>
                </c:pt>
                <c:pt idx="2545">
                  <c:v>2.4657593984845887</c:v>
                </c:pt>
                <c:pt idx="2546">
                  <c:v>2.6632437879634772</c:v>
                </c:pt>
                <c:pt idx="2547">
                  <c:v>2.4995990810431739</c:v>
                </c:pt>
                <c:pt idx="2548">
                  <c:v>2.3308613497838198</c:v>
                </c:pt>
                <c:pt idx="2549">
                  <c:v>2.4951509572857447</c:v>
                </c:pt>
                <c:pt idx="2550">
                  <c:v>2.1743763686924327</c:v>
                </c:pt>
                <c:pt idx="2551">
                  <c:v>2.1793952931430542</c:v>
                </c:pt>
                <c:pt idx="2552">
                  <c:v>2.2072777883299826</c:v>
                </c:pt>
                <c:pt idx="2553">
                  <c:v>1.8680673623794539</c:v>
                </c:pt>
                <c:pt idx="2554">
                  <c:v>2.0116977227342132</c:v>
                </c:pt>
                <c:pt idx="2555">
                  <c:v>1.8921975532096351</c:v>
                </c:pt>
                <c:pt idx="2556">
                  <c:v>1.6651945340235326</c:v>
                </c:pt>
                <c:pt idx="2557">
                  <c:v>1.8756531848666746</c:v>
                </c:pt>
                <c:pt idx="2558">
                  <c:v>1.6712764376926545</c:v>
                </c:pt>
                <c:pt idx="2559">
                  <c:v>1.6295132735654443</c:v>
                </c:pt>
                <c:pt idx="2560">
                  <c:v>1.8493151167222961</c:v>
                </c:pt>
                <c:pt idx="2561">
                  <c:v>1.6303672721106555</c:v>
                </c:pt>
                <c:pt idx="2562">
                  <c:v>1.7856956340522452</c:v>
                </c:pt>
                <c:pt idx="2563">
                  <c:v>1.9518746554399877</c:v>
                </c:pt>
                <c:pt idx="2564">
                  <c:v>1.7727134379761693</c:v>
                </c:pt>
                <c:pt idx="2565">
                  <c:v>2.0785557614713372</c:v>
                </c:pt>
                <c:pt idx="2566">
                  <c:v>2.1167350328805656</c:v>
                </c:pt>
                <c:pt idx="2567">
                  <c:v>2.0456736481297719</c:v>
                </c:pt>
                <c:pt idx="2568">
                  <c:v>2.3920323969371315</c:v>
                </c:pt>
                <c:pt idx="2569">
                  <c:v>2.2762655538274199</c:v>
                </c:pt>
                <c:pt idx="2570">
                  <c:v>2.3735873049613847</c:v>
                </c:pt>
                <c:pt idx="2571">
                  <c:v>2.6158851213179162</c:v>
                </c:pt>
                <c:pt idx="2572">
                  <c:v>2.4146983695503916</c:v>
                </c:pt>
                <c:pt idx="2573">
                  <c:v>2.6622128319205434</c:v>
                </c:pt>
                <c:pt idx="2574">
                  <c:v>2.6930747941870252</c:v>
                </c:pt>
                <c:pt idx="2575">
                  <c:v>2.5397777540684223</c:v>
                </c:pt>
                <c:pt idx="2576">
                  <c:v>2.8191513359484128</c:v>
                </c:pt>
                <c:pt idx="2577">
                  <c:v>2.633307918566739</c:v>
                </c:pt>
                <c:pt idx="2578">
                  <c:v>2.6326035014249336</c:v>
                </c:pt>
                <c:pt idx="2579">
                  <c:v>2.7894676453269573</c:v>
                </c:pt>
                <c:pt idx="2580">
                  <c:v>2.4926281193339852</c:v>
                </c:pt>
                <c:pt idx="2581">
                  <c:v>2.6403044662916133</c:v>
                </c:pt>
                <c:pt idx="2582">
                  <c:v>2.5799687739508785</c:v>
                </c:pt>
                <c:pt idx="2583">
                  <c:v>2.3280126201652025</c:v>
                </c:pt>
                <c:pt idx="2584">
                  <c:v>2.5169715312437049</c:v>
                </c:pt>
                <c:pt idx="2585">
                  <c:v>2.2572626428066718</c:v>
                </c:pt>
                <c:pt idx="2586">
                  <c:v>2.1618834182294289</c:v>
                </c:pt>
                <c:pt idx="2587">
                  <c:v>2.268483550977141</c:v>
                </c:pt>
                <c:pt idx="2588">
                  <c:v>1.9214883853419595</c:v>
                </c:pt>
                <c:pt idx="2589">
                  <c:v>1.997151459388689</c:v>
                </c:pt>
                <c:pt idx="2590">
                  <c:v>1.9679581022470294</c:v>
                </c:pt>
                <c:pt idx="2591">
                  <c:v>1.6727349193141272</c:v>
                </c:pt>
                <c:pt idx="2592">
                  <c:v>1.866609385650948</c:v>
                </c:pt>
                <c:pt idx="2593">
                  <c:v>1.7320322338047465</c:v>
                </c:pt>
                <c:pt idx="2594">
                  <c:v>1.5901284016468418</c:v>
                </c:pt>
                <c:pt idx="2595">
                  <c:v>1.8402548654422952</c:v>
                </c:pt>
                <c:pt idx="2596">
                  <c:v>1.656728046727006</c:v>
                </c:pt>
                <c:pt idx="2597">
                  <c:v>1.7108397412451293</c:v>
                </c:pt>
                <c:pt idx="2598">
                  <c:v>1.947615486322313</c:v>
                </c:pt>
                <c:pt idx="2599">
                  <c:v>1.7567973045191212</c:v>
                </c:pt>
                <c:pt idx="2600">
                  <c:v>1.9938320176659443</c:v>
                </c:pt>
                <c:pt idx="2601">
                  <c:v>2.1263675459320219</c:v>
                </c:pt>
                <c:pt idx="2602">
                  <c:v>1.9879313241590741</c:v>
                </c:pt>
                <c:pt idx="2603">
                  <c:v>2.32951671382347</c:v>
                </c:pt>
                <c:pt idx="2604">
                  <c:v>2.293714290245954</c:v>
                </c:pt>
                <c:pt idx="2605">
                  <c:v>2.2904895273905663</c:v>
                </c:pt>
                <c:pt idx="2606">
                  <c:v>2.5986837663027895</c:v>
                </c:pt>
                <c:pt idx="2607">
                  <c:v>2.4186457595469952</c:v>
                </c:pt>
                <c:pt idx="2608">
                  <c:v>2.5863718302325771</c:v>
                </c:pt>
                <c:pt idx="2609">
                  <c:v>2.7227073070285797</c:v>
                </c:pt>
                <c:pt idx="2610">
                  <c:v>2.5147177367301961</c:v>
                </c:pt>
                <c:pt idx="2611">
                  <c:v>2.7838426196874599</c:v>
                </c:pt>
                <c:pt idx="2612">
                  <c:v>2.6877228086296769</c:v>
                </c:pt>
                <c:pt idx="2613">
                  <c:v>2.5881809566308958</c:v>
                </c:pt>
                <c:pt idx="2614">
                  <c:v>2.811093452133945</c:v>
                </c:pt>
                <c:pt idx="2615">
                  <c:v>2.5388129228223177</c:v>
                </c:pt>
                <c:pt idx="2616">
                  <c:v>2.6058329301114012</c:v>
                </c:pt>
                <c:pt idx="2617">
                  <c:v>2.649851864674984</c:v>
                </c:pt>
                <c:pt idx="2618">
                  <c:v>2.3444402672941038</c:v>
                </c:pt>
                <c:pt idx="2619">
                  <c:v>2.5184303229407976</c:v>
                </c:pt>
                <c:pt idx="2620">
                  <c:v>2.3461538275737355</c:v>
                </c:pt>
                <c:pt idx="2621">
                  <c:v>2.1520704440276415</c:v>
                </c:pt>
                <c:pt idx="2622">
                  <c:v>2.3110135046698992</c:v>
                </c:pt>
                <c:pt idx="2623">
                  <c:v>1.9940212963809112</c:v>
                </c:pt>
                <c:pt idx="2624">
                  <c:v>1.9780522064921364</c:v>
                </c:pt>
                <c:pt idx="2625">
                  <c:v>2.0341816807530173</c:v>
                </c:pt>
                <c:pt idx="2626">
                  <c:v>1.7032549107302641</c:v>
                </c:pt>
                <c:pt idx="2627">
                  <c:v>1.8468189618938289</c:v>
                </c:pt>
                <c:pt idx="2628">
                  <c:v>1.7943054602217678</c:v>
                </c:pt>
                <c:pt idx="2629">
                  <c:v>1.5693157302576495</c:v>
                </c:pt>
                <c:pt idx="2630">
                  <c:v>1.8179625123119563</c:v>
                </c:pt>
                <c:pt idx="2631">
                  <c:v>1.6943895035392691</c:v>
                </c:pt>
                <c:pt idx="2632">
                  <c:v>1.6449198728851355</c:v>
                </c:pt>
                <c:pt idx="2633">
                  <c:v>1.9285134733317604</c:v>
                </c:pt>
                <c:pt idx="2634">
                  <c:v>1.7604391464325739</c:v>
                </c:pt>
                <c:pt idx="2635">
                  <c:v>1.9049750766517131</c:v>
                </c:pt>
                <c:pt idx="2636">
                  <c:v>2.124338529362364</c:v>
                </c:pt>
                <c:pt idx="2637">
                  <c:v>1.9520151799462551</c:v>
                </c:pt>
                <c:pt idx="2638">
                  <c:v>2.2504544919197564</c:v>
                </c:pt>
                <c:pt idx="2639">
                  <c:v>2.3108156819905497</c:v>
                </c:pt>
                <c:pt idx="2640">
                  <c:v>2.2202304307353549</c:v>
                </c:pt>
                <c:pt idx="2641">
                  <c:v>2.5591386200901467</c:v>
                </c:pt>
                <c:pt idx="2642">
                  <c:v>2.4369467985816287</c:v>
                </c:pt>
                <c:pt idx="2643">
                  <c:v>2.5067917889993376</c:v>
                </c:pt>
                <c:pt idx="2644">
                  <c:v>2.734937478850493</c:v>
                </c:pt>
                <c:pt idx="2645">
                  <c:v>2.5106532004876501</c:v>
                </c:pt>
                <c:pt idx="2646">
                  <c:v>2.7301251423018398</c:v>
                </c:pt>
                <c:pt idx="2647">
                  <c:v>2.7393670145692579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A6B-40E4-BA55-7097DA5972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296320"/>
        <c:axId val="90298240"/>
      </c:scatterChart>
      <c:valAx>
        <c:axId val="90296320"/>
        <c:scaling>
          <c:orientation val="minMax"/>
          <c:max val="9.9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 i="1"/>
                  <a:t>t</a:t>
                </a:r>
                <a:r>
                  <a:rPr lang="en-US" sz="1400"/>
                  <a:t>, c</a:t>
                </a:r>
                <a:endParaRPr lang="ru-RU" sz="1400"/>
              </a:p>
            </c:rich>
          </c:tx>
          <c:layout>
            <c:manualLayout>
              <c:xMode val="edge"/>
              <c:yMode val="edge"/>
              <c:x val="0.94690467506275622"/>
              <c:y val="0.88774043670073155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90298240"/>
        <c:crosses val="autoZero"/>
        <c:crossBetween val="midCat"/>
        <c:majorUnit val="1"/>
      </c:valAx>
      <c:valAx>
        <c:axId val="9029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l-GR" sz="1400" b="0" i="0" baseline="0">
                    <a:effectLst/>
                  </a:rPr>
                  <a:t>δ</a:t>
                </a:r>
                <a:r>
                  <a:rPr lang="en-US" sz="1400" b="0" i="0" baseline="0">
                    <a:effectLst/>
                  </a:rPr>
                  <a:t>, º</a:t>
                </a:r>
                <a:endParaRPr lang="ru-RU" sz="1400">
                  <a:effectLst/>
                </a:endParaRPr>
              </a:p>
            </c:rich>
          </c:tx>
          <c:layout>
            <c:manualLayout>
              <c:xMode val="edge"/>
              <c:yMode val="edge"/>
              <c:x val="7.6962023195427257E-3"/>
              <c:y val="1.3919037502309265E-3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90296320"/>
        <c:crosses val="autoZero"/>
        <c:crossBetween val="midCat"/>
      </c:valAx>
      <c:spPr>
        <a:noFill/>
        <a:ln>
          <a:solidFill>
            <a:schemeClr val="tx1">
              <a:lumMod val="50000"/>
              <a:lumOff val="50000"/>
            </a:schemeClr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347112860892387E-2"/>
          <c:y val="7.8402398605839349E-2"/>
          <c:w val="0.90570304733706652"/>
          <c:h val="0.76015333447386968"/>
        </c:manualLayout>
      </c:layout>
      <c:scatterChart>
        <c:scatterStyle val="lineMarker"/>
        <c:varyColors val="0"/>
        <c:ser>
          <c:idx val="0"/>
          <c:order val="0"/>
          <c:spPr>
            <a:ln w="95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Лист3!$A$2:$A$3900</c:f>
              <c:numCache>
                <c:formatCode>General</c:formatCode>
                <c:ptCount val="3899"/>
                <c:pt idx="0">
                  <c:v>3.2000000000000003E-4</c:v>
                </c:pt>
                <c:pt idx="1">
                  <c:v>6.4000000000000005E-4</c:v>
                </c:pt>
                <c:pt idx="2">
                  <c:v>9.7000000000000005E-4</c:v>
                </c:pt>
                <c:pt idx="3">
                  <c:v>1.2899999999999999E-3</c:v>
                </c:pt>
                <c:pt idx="4">
                  <c:v>1.6100000000000001E-3</c:v>
                </c:pt>
                <c:pt idx="5">
                  <c:v>1.9300000000000001E-3</c:v>
                </c:pt>
                <c:pt idx="6">
                  <c:v>2.2499999999999998E-3</c:v>
                </c:pt>
                <c:pt idx="7">
                  <c:v>2.5799999999999998E-3</c:v>
                </c:pt>
                <c:pt idx="8">
                  <c:v>2.8999999999999998E-3</c:v>
                </c:pt>
                <c:pt idx="9">
                  <c:v>3.2200000000000002E-3</c:v>
                </c:pt>
                <c:pt idx="10">
                  <c:v>3.5400000000000002E-3</c:v>
                </c:pt>
                <c:pt idx="11">
                  <c:v>3.8600000000000001E-3</c:v>
                </c:pt>
                <c:pt idx="12">
                  <c:v>4.1900000000000001E-3</c:v>
                </c:pt>
                <c:pt idx="13">
                  <c:v>4.5100000000000001E-3</c:v>
                </c:pt>
                <c:pt idx="14">
                  <c:v>4.8300000000000001E-3</c:v>
                </c:pt>
                <c:pt idx="15">
                  <c:v>5.1500000000000001E-3</c:v>
                </c:pt>
                <c:pt idx="16">
                  <c:v>5.47E-3</c:v>
                </c:pt>
                <c:pt idx="17">
                  <c:v>5.7999999999999996E-3</c:v>
                </c:pt>
                <c:pt idx="18">
                  <c:v>6.1199999999999996E-3</c:v>
                </c:pt>
                <c:pt idx="19">
                  <c:v>6.4400000000000004E-3</c:v>
                </c:pt>
                <c:pt idx="20">
                  <c:v>6.7600000000000004E-3</c:v>
                </c:pt>
                <c:pt idx="21">
                  <c:v>7.0800000000000004E-3</c:v>
                </c:pt>
                <c:pt idx="22">
                  <c:v>7.4099999999999999E-3</c:v>
                </c:pt>
                <c:pt idx="23">
                  <c:v>7.7299999999999999E-3</c:v>
                </c:pt>
                <c:pt idx="24">
                  <c:v>8.0499999999999999E-3</c:v>
                </c:pt>
                <c:pt idx="25">
                  <c:v>8.3700000000000007E-3</c:v>
                </c:pt>
                <c:pt idx="26">
                  <c:v>8.6899999999999998E-3</c:v>
                </c:pt>
                <c:pt idx="27">
                  <c:v>9.0200000000000002E-3</c:v>
                </c:pt>
                <c:pt idx="28">
                  <c:v>9.3399999999999993E-3</c:v>
                </c:pt>
                <c:pt idx="29">
                  <c:v>9.6600000000000002E-3</c:v>
                </c:pt>
                <c:pt idx="30">
                  <c:v>9.9799999999999993E-3</c:v>
                </c:pt>
                <c:pt idx="31">
                  <c:v>1.03E-2</c:v>
                </c:pt>
                <c:pt idx="32">
                  <c:v>1.0630000000000001E-2</c:v>
                </c:pt>
                <c:pt idx="33">
                  <c:v>1.095E-2</c:v>
                </c:pt>
                <c:pt idx="34">
                  <c:v>1.1270000000000001E-2</c:v>
                </c:pt>
                <c:pt idx="35">
                  <c:v>1.159E-2</c:v>
                </c:pt>
                <c:pt idx="36">
                  <c:v>1.191E-2</c:v>
                </c:pt>
                <c:pt idx="37">
                  <c:v>1.2239999999999999E-2</c:v>
                </c:pt>
                <c:pt idx="38">
                  <c:v>1.256E-2</c:v>
                </c:pt>
                <c:pt idx="39">
                  <c:v>1.2880000000000001E-2</c:v>
                </c:pt>
                <c:pt idx="40">
                  <c:v>1.32E-2</c:v>
                </c:pt>
                <c:pt idx="41">
                  <c:v>1.3520000000000001E-2</c:v>
                </c:pt>
                <c:pt idx="42">
                  <c:v>1.3849999999999999E-2</c:v>
                </c:pt>
                <c:pt idx="43">
                  <c:v>1.417E-2</c:v>
                </c:pt>
                <c:pt idx="44">
                  <c:v>1.4489999999999999E-2</c:v>
                </c:pt>
                <c:pt idx="45">
                  <c:v>1.481E-2</c:v>
                </c:pt>
                <c:pt idx="46">
                  <c:v>1.5140000000000001E-2</c:v>
                </c:pt>
                <c:pt idx="47">
                  <c:v>1.546E-2</c:v>
                </c:pt>
                <c:pt idx="48">
                  <c:v>1.5779999999999999E-2</c:v>
                </c:pt>
                <c:pt idx="49">
                  <c:v>1.61E-2</c:v>
                </c:pt>
                <c:pt idx="50">
                  <c:v>1.6420000000000001E-2</c:v>
                </c:pt>
                <c:pt idx="51">
                  <c:v>1.6750000000000001E-2</c:v>
                </c:pt>
                <c:pt idx="52">
                  <c:v>1.7069999999999998E-2</c:v>
                </c:pt>
                <c:pt idx="53">
                  <c:v>1.7389999999999999E-2</c:v>
                </c:pt>
                <c:pt idx="54">
                  <c:v>1.771E-2</c:v>
                </c:pt>
                <c:pt idx="55">
                  <c:v>1.8030000000000001E-2</c:v>
                </c:pt>
                <c:pt idx="56">
                  <c:v>1.8360000000000001E-2</c:v>
                </c:pt>
                <c:pt idx="57">
                  <c:v>1.8679999999999999E-2</c:v>
                </c:pt>
                <c:pt idx="58">
                  <c:v>1.9E-2</c:v>
                </c:pt>
                <c:pt idx="59">
                  <c:v>1.932E-2</c:v>
                </c:pt>
                <c:pt idx="60">
                  <c:v>1.9650000000000001E-2</c:v>
                </c:pt>
                <c:pt idx="61">
                  <c:v>1.9970000000000002E-2</c:v>
                </c:pt>
                <c:pt idx="62">
                  <c:v>2.0289999999999999E-2</c:v>
                </c:pt>
                <c:pt idx="63">
                  <c:v>2.061E-2</c:v>
                </c:pt>
                <c:pt idx="64">
                  <c:v>2.0930000000000001E-2</c:v>
                </c:pt>
                <c:pt idx="65">
                  <c:v>2.1260000000000001E-2</c:v>
                </c:pt>
                <c:pt idx="66">
                  <c:v>2.1579999999999998E-2</c:v>
                </c:pt>
                <c:pt idx="67">
                  <c:v>2.1899999999999999E-2</c:v>
                </c:pt>
                <c:pt idx="68">
                  <c:v>2.222E-2</c:v>
                </c:pt>
                <c:pt idx="69">
                  <c:v>2.2550000000000001E-2</c:v>
                </c:pt>
                <c:pt idx="70">
                  <c:v>2.2870000000000001E-2</c:v>
                </c:pt>
                <c:pt idx="71">
                  <c:v>2.3189999999999999E-2</c:v>
                </c:pt>
                <c:pt idx="72">
                  <c:v>2.351E-2</c:v>
                </c:pt>
                <c:pt idx="73">
                  <c:v>2.384E-2</c:v>
                </c:pt>
                <c:pt idx="74">
                  <c:v>2.4160000000000001E-2</c:v>
                </c:pt>
                <c:pt idx="75">
                  <c:v>2.4479999999999998E-2</c:v>
                </c:pt>
                <c:pt idx="76">
                  <c:v>2.4799999999999999E-2</c:v>
                </c:pt>
                <c:pt idx="77">
                  <c:v>2.512E-2</c:v>
                </c:pt>
                <c:pt idx="78">
                  <c:v>2.545E-2</c:v>
                </c:pt>
                <c:pt idx="79">
                  <c:v>2.5770000000000001E-2</c:v>
                </c:pt>
                <c:pt idx="80">
                  <c:v>2.6089999999999999E-2</c:v>
                </c:pt>
                <c:pt idx="81">
                  <c:v>2.6409999999999999E-2</c:v>
                </c:pt>
                <c:pt idx="82">
                  <c:v>2.674E-2</c:v>
                </c:pt>
                <c:pt idx="83">
                  <c:v>2.7060000000000001E-2</c:v>
                </c:pt>
                <c:pt idx="84">
                  <c:v>2.7380000000000002E-2</c:v>
                </c:pt>
                <c:pt idx="85">
                  <c:v>2.7699999999999999E-2</c:v>
                </c:pt>
                <c:pt idx="86">
                  <c:v>2.8029999999999999E-2</c:v>
                </c:pt>
                <c:pt idx="87">
                  <c:v>2.835E-2</c:v>
                </c:pt>
                <c:pt idx="88">
                  <c:v>2.8670000000000001E-2</c:v>
                </c:pt>
                <c:pt idx="89">
                  <c:v>2.8989999999999998E-2</c:v>
                </c:pt>
                <c:pt idx="90">
                  <c:v>2.9309999999999999E-2</c:v>
                </c:pt>
                <c:pt idx="91">
                  <c:v>2.964E-2</c:v>
                </c:pt>
                <c:pt idx="92">
                  <c:v>2.9960000000000001E-2</c:v>
                </c:pt>
                <c:pt idx="93">
                  <c:v>3.0280000000000001E-2</c:v>
                </c:pt>
                <c:pt idx="94">
                  <c:v>3.0599999999999999E-2</c:v>
                </c:pt>
                <c:pt idx="95">
                  <c:v>3.0929999999999999E-2</c:v>
                </c:pt>
                <c:pt idx="96">
                  <c:v>3.125E-2</c:v>
                </c:pt>
                <c:pt idx="97">
                  <c:v>3.1570000000000001E-2</c:v>
                </c:pt>
                <c:pt idx="98">
                  <c:v>3.1890000000000002E-2</c:v>
                </c:pt>
                <c:pt idx="99">
                  <c:v>3.2219999999999999E-2</c:v>
                </c:pt>
                <c:pt idx="100">
                  <c:v>3.2539999999999999E-2</c:v>
                </c:pt>
                <c:pt idx="101">
                  <c:v>3.286E-2</c:v>
                </c:pt>
                <c:pt idx="102">
                  <c:v>3.3180000000000001E-2</c:v>
                </c:pt>
                <c:pt idx="103">
                  <c:v>3.3509999999999998E-2</c:v>
                </c:pt>
                <c:pt idx="104">
                  <c:v>3.3829999999999999E-2</c:v>
                </c:pt>
                <c:pt idx="105">
                  <c:v>3.415E-2</c:v>
                </c:pt>
                <c:pt idx="106">
                  <c:v>3.4470000000000001E-2</c:v>
                </c:pt>
                <c:pt idx="107">
                  <c:v>3.4799999999999998E-2</c:v>
                </c:pt>
                <c:pt idx="108">
                  <c:v>3.5119999999999998E-2</c:v>
                </c:pt>
                <c:pt idx="109">
                  <c:v>3.5439999999999999E-2</c:v>
                </c:pt>
                <c:pt idx="110">
                  <c:v>3.576E-2</c:v>
                </c:pt>
                <c:pt idx="111">
                  <c:v>3.6089999999999997E-2</c:v>
                </c:pt>
                <c:pt idx="112">
                  <c:v>3.6409999999999998E-2</c:v>
                </c:pt>
                <c:pt idx="113">
                  <c:v>3.6729999999999999E-2</c:v>
                </c:pt>
                <c:pt idx="114">
                  <c:v>3.705E-2</c:v>
                </c:pt>
                <c:pt idx="115">
                  <c:v>3.7379999999999997E-2</c:v>
                </c:pt>
                <c:pt idx="116">
                  <c:v>3.7699999999999997E-2</c:v>
                </c:pt>
                <c:pt idx="117">
                  <c:v>3.8019999999999998E-2</c:v>
                </c:pt>
                <c:pt idx="118">
                  <c:v>3.8339999999999999E-2</c:v>
                </c:pt>
                <c:pt idx="119">
                  <c:v>3.866E-2</c:v>
                </c:pt>
                <c:pt idx="120">
                  <c:v>3.8989999999999997E-2</c:v>
                </c:pt>
                <c:pt idx="121">
                  <c:v>3.9309999999999998E-2</c:v>
                </c:pt>
                <c:pt idx="122">
                  <c:v>3.9629999999999999E-2</c:v>
                </c:pt>
                <c:pt idx="123">
                  <c:v>3.9960000000000002E-2</c:v>
                </c:pt>
                <c:pt idx="124">
                  <c:v>4.0280000000000003E-2</c:v>
                </c:pt>
                <c:pt idx="125">
                  <c:v>4.0599999999999997E-2</c:v>
                </c:pt>
                <c:pt idx="126">
                  <c:v>4.0919999999999998E-2</c:v>
                </c:pt>
                <c:pt idx="127">
                  <c:v>4.1250000000000002E-2</c:v>
                </c:pt>
                <c:pt idx="128">
                  <c:v>4.1570000000000003E-2</c:v>
                </c:pt>
                <c:pt idx="129">
                  <c:v>4.1889999999999997E-2</c:v>
                </c:pt>
                <c:pt idx="130">
                  <c:v>4.2209999999999998E-2</c:v>
                </c:pt>
                <c:pt idx="131">
                  <c:v>4.2540000000000001E-2</c:v>
                </c:pt>
                <c:pt idx="132">
                  <c:v>4.2860000000000002E-2</c:v>
                </c:pt>
                <c:pt idx="133">
                  <c:v>4.3180000000000003E-2</c:v>
                </c:pt>
                <c:pt idx="134">
                  <c:v>4.3499999999999997E-2</c:v>
                </c:pt>
                <c:pt idx="135">
                  <c:v>4.3830000000000001E-2</c:v>
                </c:pt>
                <c:pt idx="136">
                  <c:v>4.4150000000000002E-2</c:v>
                </c:pt>
                <c:pt idx="137">
                  <c:v>4.4470000000000003E-2</c:v>
                </c:pt>
                <c:pt idx="138">
                  <c:v>4.4790000000000003E-2</c:v>
                </c:pt>
                <c:pt idx="139">
                  <c:v>4.512E-2</c:v>
                </c:pt>
                <c:pt idx="140">
                  <c:v>4.5440000000000001E-2</c:v>
                </c:pt>
                <c:pt idx="141">
                  <c:v>4.5760000000000002E-2</c:v>
                </c:pt>
                <c:pt idx="142">
                  <c:v>4.6080000000000003E-2</c:v>
                </c:pt>
                <c:pt idx="143">
                  <c:v>4.641E-2</c:v>
                </c:pt>
                <c:pt idx="144">
                  <c:v>4.6730000000000001E-2</c:v>
                </c:pt>
                <c:pt idx="145">
                  <c:v>4.7050000000000002E-2</c:v>
                </c:pt>
                <c:pt idx="146">
                  <c:v>4.7370000000000002E-2</c:v>
                </c:pt>
                <c:pt idx="147">
                  <c:v>4.7699999999999999E-2</c:v>
                </c:pt>
                <c:pt idx="148">
                  <c:v>4.802E-2</c:v>
                </c:pt>
                <c:pt idx="149">
                  <c:v>4.8340000000000001E-2</c:v>
                </c:pt>
                <c:pt idx="150">
                  <c:v>4.8660000000000002E-2</c:v>
                </c:pt>
                <c:pt idx="151">
                  <c:v>4.8989999999999999E-2</c:v>
                </c:pt>
                <c:pt idx="152">
                  <c:v>4.931E-2</c:v>
                </c:pt>
                <c:pt idx="153">
                  <c:v>4.9630000000000001E-2</c:v>
                </c:pt>
                <c:pt idx="154">
                  <c:v>4.9959999999999997E-2</c:v>
                </c:pt>
                <c:pt idx="155">
                  <c:v>5.0279999999999998E-2</c:v>
                </c:pt>
                <c:pt idx="156">
                  <c:v>5.0599999999999999E-2</c:v>
                </c:pt>
                <c:pt idx="157">
                  <c:v>5.092E-2</c:v>
                </c:pt>
                <c:pt idx="158">
                  <c:v>5.1249999999999997E-2</c:v>
                </c:pt>
                <c:pt idx="159">
                  <c:v>5.1569999999999998E-2</c:v>
                </c:pt>
                <c:pt idx="160">
                  <c:v>5.1889999999999999E-2</c:v>
                </c:pt>
                <c:pt idx="161">
                  <c:v>5.2209999999999999E-2</c:v>
                </c:pt>
                <c:pt idx="162">
                  <c:v>5.2540000000000003E-2</c:v>
                </c:pt>
                <c:pt idx="163">
                  <c:v>5.2859999999999997E-2</c:v>
                </c:pt>
                <c:pt idx="164">
                  <c:v>5.3179999999999998E-2</c:v>
                </c:pt>
                <c:pt idx="165">
                  <c:v>5.3510000000000002E-2</c:v>
                </c:pt>
                <c:pt idx="166">
                  <c:v>5.3830000000000003E-2</c:v>
                </c:pt>
                <c:pt idx="167">
                  <c:v>5.4149999999999997E-2</c:v>
                </c:pt>
                <c:pt idx="168">
                  <c:v>5.4469999999999998E-2</c:v>
                </c:pt>
                <c:pt idx="169">
                  <c:v>5.4800000000000001E-2</c:v>
                </c:pt>
                <c:pt idx="170">
                  <c:v>5.5120000000000002E-2</c:v>
                </c:pt>
                <c:pt idx="171">
                  <c:v>5.5440000000000003E-2</c:v>
                </c:pt>
                <c:pt idx="172">
                  <c:v>5.5759999999999997E-2</c:v>
                </c:pt>
                <c:pt idx="173">
                  <c:v>5.6090000000000001E-2</c:v>
                </c:pt>
                <c:pt idx="174">
                  <c:v>5.6410000000000002E-2</c:v>
                </c:pt>
                <c:pt idx="175">
                  <c:v>5.6730000000000003E-2</c:v>
                </c:pt>
                <c:pt idx="176">
                  <c:v>5.706E-2</c:v>
                </c:pt>
                <c:pt idx="177">
                  <c:v>5.738E-2</c:v>
                </c:pt>
                <c:pt idx="178">
                  <c:v>5.7700000000000001E-2</c:v>
                </c:pt>
                <c:pt idx="179">
                  <c:v>5.8020000000000002E-2</c:v>
                </c:pt>
                <c:pt idx="180">
                  <c:v>5.8349999999999999E-2</c:v>
                </c:pt>
                <c:pt idx="181">
                  <c:v>5.867E-2</c:v>
                </c:pt>
                <c:pt idx="182">
                  <c:v>5.8990000000000001E-2</c:v>
                </c:pt>
                <c:pt idx="183">
                  <c:v>5.9319999999999998E-2</c:v>
                </c:pt>
                <c:pt idx="184">
                  <c:v>5.9639999999999999E-2</c:v>
                </c:pt>
                <c:pt idx="185">
                  <c:v>5.9959999999999999E-2</c:v>
                </c:pt>
                <c:pt idx="186">
                  <c:v>6.028E-2</c:v>
                </c:pt>
                <c:pt idx="187">
                  <c:v>6.0609999999999997E-2</c:v>
                </c:pt>
                <c:pt idx="188">
                  <c:v>6.0929999999999998E-2</c:v>
                </c:pt>
                <c:pt idx="189">
                  <c:v>6.1249999999999999E-2</c:v>
                </c:pt>
                <c:pt idx="190">
                  <c:v>6.157E-2</c:v>
                </c:pt>
                <c:pt idx="191">
                  <c:v>6.1899999999999997E-2</c:v>
                </c:pt>
                <c:pt idx="192">
                  <c:v>6.2219999999999998E-2</c:v>
                </c:pt>
                <c:pt idx="193">
                  <c:v>6.2539999999999998E-2</c:v>
                </c:pt>
                <c:pt idx="194">
                  <c:v>6.2869999999999995E-2</c:v>
                </c:pt>
                <c:pt idx="195">
                  <c:v>6.3189999999999996E-2</c:v>
                </c:pt>
                <c:pt idx="196">
                  <c:v>6.3509999999999997E-2</c:v>
                </c:pt>
                <c:pt idx="197">
                  <c:v>6.3839999999999994E-2</c:v>
                </c:pt>
                <c:pt idx="198">
                  <c:v>6.4159999999999995E-2</c:v>
                </c:pt>
                <c:pt idx="199">
                  <c:v>6.4479999999999996E-2</c:v>
                </c:pt>
                <c:pt idx="200">
                  <c:v>6.4799999999999996E-2</c:v>
                </c:pt>
                <c:pt idx="201">
                  <c:v>6.5129999999999993E-2</c:v>
                </c:pt>
                <c:pt idx="202">
                  <c:v>6.5449999999999994E-2</c:v>
                </c:pt>
                <c:pt idx="203">
                  <c:v>6.5769999999999995E-2</c:v>
                </c:pt>
                <c:pt idx="204">
                  <c:v>6.6100000000000006E-2</c:v>
                </c:pt>
                <c:pt idx="205">
                  <c:v>6.6420000000000007E-2</c:v>
                </c:pt>
                <c:pt idx="206">
                  <c:v>6.6739999999999994E-2</c:v>
                </c:pt>
                <c:pt idx="207">
                  <c:v>6.7059999999999995E-2</c:v>
                </c:pt>
                <c:pt idx="208">
                  <c:v>6.7390000000000005E-2</c:v>
                </c:pt>
                <c:pt idx="209">
                  <c:v>6.7710000000000006E-2</c:v>
                </c:pt>
                <c:pt idx="210">
                  <c:v>6.8029999999999993E-2</c:v>
                </c:pt>
                <c:pt idx="211">
                  <c:v>6.8360000000000004E-2</c:v>
                </c:pt>
                <c:pt idx="212">
                  <c:v>6.8680000000000005E-2</c:v>
                </c:pt>
                <c:pt idx="213">
                  <c:v>6.9000000000000006E-2</c:v>
                </c:pt>
                <c:pt idx="214">
                  <c:v>6.9320000000000007E-2</c:v>
                </c:pt>
                <c:pt idx="215">
                  <c:v>6.9650000000000004E-2</c:v>
                </c:pt>
                <c:pt idx="216">
                  <c:v>6.9970000000000004E-2</c:v>
                </c:pt>
                <c:pt idx="217">
                  <c:v>7.0290000000000005E-2</c:v>
                </c:pt>
                <c:pt idx="218">
                  <c:v>7.0620000000000002E-2</c:v>
                </c:pt>
                <c:pt idx="219">
                  <c:v>7.0940000000000003E-2</c:v>
                </c:pt>
                <c:pt idx="220">
                  <c:v>7.1260000000000004E-2</c:v>
                </c:pt>
                <c:pt idx="221">
                  <c:v>7.1590000000000001E-2</c:v>
                </c:pt>
                <c:pt idx="222">
                  <c:v>7.1910000000000002E-2</c:v>
                </c:pt>
                <c:pt idx="223">
                  <c:v>7.2230000000000003E-2</c:v>
                </c:pt>
                <c:pt idx="224">
                  <c:v>7.2550000000000003E-2</c:v>
                </c:pt>
                <c:pt idx="225">
                  <c:v>7.288E-2</c:v>
                </c:pt>
                <c:pt idx="226">
                  <c:v>7.3200000000000001E-2</c:v>
                </c:pt>
                <c:pt idx="227">
                  <c:v>7.3520000000000002E-2</c:v>
                </c:pt>
                <c:pt idx="228">
                  <c:v>7.3849999999999999E-2</c:v>
                </c:pt>
                <c:pt idx="229">
                  <c:v>7.417E-2</c:v>
                </c:pt>
                <c:pt idx="230">
                  <c:v>7.4490000000000001E-2</c:v>
                </c:pt>
                <c:pt idx="231">
                  <c:v>7.4819999999999998E-2</c:v>
                </c:pt>
                <c:pt idx="232">
                  <c:v>7.5139999999999998E-2</c:v>
                </c:pt>
                <c:pt idx="233">
                  <c:v>7.5459999999999999E-2</c:v>
                </c:pt>
                <c:pt idx="234">
                  <c:v>7.5789999999999996E-2</c:v>
                </c:pt>
                <c:pt idx="235">
                  <c:v>7.6109999999999997E-2</c:v>
                </c:pt>
                <c:pt idx="236">
                  <c:v>7.6429999999999998E-2</c:v>
                </c:pt>
                <c:pt idx="237">
                  <c:v>7.6749999999999999E-2</c:v>
                </c:pt>
                <c:pt idx="238">
                  <c:v>7.7079999999999996E-2</c:v>
                </c:pt>
                <c:pt idx="239">
                  <c:v>7.7399999999999997E-2</c:v>
                </c:pt>
                <c:pt idx="240">
                  <c:v>7.7719999999999997E-2</c:v>
                </c:pt>
                <c:pt idx="241">
                  <c:v>7.8049999999999994E-2</c:v>
                </c:pt>
                <c:pt idx="242">
                  <c:v>7.8369999999999995E-2</c:v>
                </c:pt>
                <c:pt idx="243">
                  <c:v>7.8689999999999996E-2</c:v>
                </c:pt>
                <c:pt idx="244">
                  <c:v>7.9020000000000007E-2</c:v>
                </c:pt>
                <c:pt idx="245">
                  <c:v>7.9339999999999994E-2</c:v>
                </c:pt>
                <c:pt idx="246">
                  <c:v>7.9659999999999995E-2</c:v>
                </c:pt>
                <c:pt idx="247">
                  <c:v>7.9990000000000006E-2</c:v>
                </c:pt>
                <c:pt idx="248">
                  <c:v>8.0310000000000006E-2</c:v>
                </c:pt>
                <c:pt idx="249">
                  <c:v>8.0629999999999993E-2</c:v>
                </c:pt>
                <c:pt idx="250">
                  <c:v>8.0949999999999994E-2</c:v>
                </c:pt>
                <c:pt idx="251">
                  <c:v>8.1280000000000005E-2</c:v>
                </c:pt>
                <c:pt idx="252">
                  <c:v>8.1600000000000006E-2</c:v>
                </c:pt>
                <c:pt idx="253">
                  <c:v>8.1920000000000007E-2</c:v>
                </c:pt>
                <c:pt idx="254">
                  <c:v>8.2250000000000004E-2</c:v>
                </c:pt>
                <c:pt idx="255">
                  <c:v>8.2570000000000005E-2</c:v>
                </c:pt>
                <c:pt idx="256">
                  <c:v>8.2890000000000005E-2</c:v>
                </c:pt>
                <c:pt idx="257">
                  <c:v>8.3220000000000002E-2</c:v>
                </c:pt>
                <c:pt idx="258">
                  <c:v>8.3540000000000003E-2</c:v>
                </c:pt>
                <c:pt idx="259">
                  <c:v>8.3860000000000004E-2</c:v>
                </c:pt>
                <c:pt idx="260">
                  <c:v>8.4190000000000001E-2</c:v>
                </c:pt>
                <c:pt idx="261">
                  <c:v>8.4510000000000002E-2</c:v>
                </c:pt>
                <c:pt idx="262">
                  <c:v>8.4830000000000003E-2</c:v>
                </c:pt>
                <c:pt idx="263">
                  <c:v>8.516E-2</c:v>
                </c:pt>
                <c:pt idx="264">
                  <c:v>8.548E-2</c:v>
                </c:pt>
                <c:pt idx="265">
                  <c:v>8.5800000000000001E-2</c:v>
                </c:pt>
                <c:pt idx="266">
                  <c:v>8.6129999999999998E-2</c:v>
                </c:pt>
                <c:pt idx="267">
                  <c:v>8.6449999999999999E-2</c:v>
                </c:pt>
                <c:pt idx="268">
                  <c:v>8.677E-2</c:v>
                </c:pt>
                <c:pt idx="269">
                  <c:v>8.7099999999999997E-2</c:v>
                </c:pt>
                <c:pt idx="270">
                  <c:v>8.7419999999999998E-2</c:v>
                </c:pt>
                <c:pt idx="271">
                  <c:v>8.7739999999999999E-2</c:v>
                </c:pt>
                <c:pt idx="272">
                  <c:v>8.8069999999999996E-2</c:v>
                </c:pt>
                <c:pt idx="273">
                  <c:v>8.8389999999999996E-2</c:v>
                </c:pt>
                <c:pt idx="274">
                  <c:v>8.8709999999999997E-2</c:v>
                </c:pt>
                <c:pt idx="275">
                  <c:v>8.9029999999999998E-2</c:v>
                </c:pt>
                <c:pt idx="276">
                  <c:v>8.9359999999999995E-2</c:v>
                </c:pt>
                <c:pt idx="277">
                  <c:v>8.9679999999999996E-2</c:v>
                </c:pt>
                <c:pt idx="278">
                  <c:v>0.09</c:v>
                </c:pt>
                <c:pt idx="279">
                  <c:v>9.0329999999999994E-2</c:v>
                </c:pt>
                <c:pt idx="280">
                  <c:v>9.0649999999999994E-2</c:v>
                </c:pt>
                <c:pt idx="281">
                  <c:v>9.0969999999999995E-2</c:v>
                </c:pt>
                <c:pt idx="282">
                  <c:v>9.1300000000000006E-2</c:v>
                </c:pt>
                <c:pt idx="283">
                  <c:v>9.1619999999999993E-2</c:v>
                </c:pt>
                <c:pt idx="284">
                  <c:v>9.1939999999999994E-2</c:v>
                </c:pt>
                <c:pt idx="285">
                  <c:v>9.2270000000000005E-2</c:v>
                </c:pt>
                <c:pt idx="286">
                  <c:v>9.2590000000000006E-2</c:v>
                </c:pt>
                <c:pt idx="287">
                  <c:v>9.2910000000000006E-2</c:v>
                </c:pt>
                <c:pt idx="288">
                  <c:v>9.3240000000000003E-2</c:v>
                </c:pt>
                <c:pt idx="289">
                  <c:v>9.3560000000000004E-2</c:v>
                </c:pt>
                <c:pt idx="290">
                  <c:v>9.3880000000000005E-2</c:v>
                </c:pt>
                <c:pt idx="291">
                  <c:v>9.4210000000000002E-2</c:v>
                </c:pt>
                <c:pt idx="292">
                  <c:v>9.4530000000000003E-2</c:v>
                </c:pt>
                <c:pt idx="293">
                  <c:v>9.4850000000000004E-2</c:v>
                </c:pt>
                <c:pt idx="294">
                  <c:v>9.5180000000000001E-2</c:v>
                </c:pt>
                <c:pt idx="295">
                  <c:v>9.5500000000000002E-2</c:v>
                </c:pt>
                <c:pt idx="296">
                  <c:v>9.5820000000000002E-2</c:v>
                </c:pt>
                <c:pt idx="297">
                  <c:v>9.6149999999999999E-2</c:v>
                </c:pt>
                <c:pt idx="298">
                  <c:v>9.647E-2</c:v>
                </c:pt>
                <c:pt idx="299">
                  <c:v>9.6790000000000001E-2</c:v>
                </c:pt>
                <c:pt idx="300">
                  <c:v>9.7119999999999998E-2</c:v>
                </c:pt>
                <c:pt idx="301">
                  <c:v>9.7439999999999999E-2</c:v>
                </c:pt>
                <c:pt idx="302">
                  <c:v>9.7769999999999996E-2</c:v>
                </c:pt>
                <c:pt idx="303">
                  <c:v>9.8089999999999997E-2</c:v>
                </c:pt>
                <c:pt idx="304">
                  <c:v>9.8409999999999997E-2</c:v>
                </c:pt>
                <c:pt idx="305">
                  <c:v>9.8739999999999994E-2</c:v>
                </c:pt>
                <c:pt idx="306">
                  <c:v>9.9059999999999995E-2</c:v>
                </c:pt>
                <c:pt idx="307">
                  <c:v>9.9379999999999996E-2</c:v>
                </c:pt>
                <c:pt idx="308">
                  <c:v>9.9709999999999993E-2</c:v>
                </c:pt>
                <c:pt idx="309">
                  <c:v>0.10002999999999999</c:v>
                </c:pt>
                <c:pt idx="310">
                  <c:v>0.10034999999999999</c:v>
                </c:pt>
                <c:pt idx="311">
                  <c:v>0.10068000000000001</c:v>
                </c:pt>
                <c:pt idx="312">
                  <c:v>0.10100000000000001</c:v>
                </c:pt>
                <c:pt idx="313">
                  <c:v>0.10131999999999999</c:v>
                </c:pt>
                <c:pt idx="314">
                  <c:v>0.10165</c:v>
                </c:pt>
                <c:pt idx="315">
                  <c:v>0.10197000000000001</c:v>
                </c:pt>
                <c:pt idx="316">
                  <c:v>0.10229000000000001</c:v>
                </c:pt>
                <c:pt idx="317">
                  <c:v>0.10262</c:v>
                </c:pt>
                <c:pt idx="318">
                  <c:v>0.10294</c:v>
                </c:pt>
                <c:pt idx="319">
                  <c:v>0.10326</c:v>
                </c:pt>
                <c:pt idx="320">
                  <c:v>0.10359</c:v>
                </c:pt>
                <c:pt idx="321">
                  <c:v>0.10391</c:v>
                </c:pt>
                <c:pt idx="322">
                  <c:v>0.10423</c:v>
                </c:pt>
                <c:pt idx="323">
                  <c:v>0.10456</c:v>
                </c:pt>
                <c:pt idx="324">
                  <c:v>0.10488</c:v>
                </c:pt>
                <c:pt idx="325">
                  <c:v>0.1052</c:v>
                </c:pt>
                <c:pt idx="326">
                  <c:v>0.10553</c:v>
                </c:pt>
                <c:pt idx="327">
                  <c:v>0.10585</c:v>
                </c:pt>
                <c:pt idx="328">
                  <c:v>0.10618</c:v>
                </c:pt>
                <c:pt idx="329">
                  <c:v>0.1065</c:v>
                </c:pt>
                <c:pt idx="330">
                  <c:v>0.10682</c:v>
                </c:pt>
                <c:pt idx="331">
                  <c:v>0.10715</c:v>
                </c:pt>
                <c:pt idx="332">
                  <c:v>0.10747</c:v>
                </c:pt>
                <c:pt idx="333">
                  <c:v>0.10779</c:v>
                </c:pt>
                <c:pt idx="334">
                  <c:v>0.10811999999999999</c:v>
                </c:pt>
                <c:pt idx="335">
                  <c:v>0.10843999999999999</c:v>
                </c:pt>
                <c:pt idx="336">
                  <c:v>0.10876</c:v>
                </c:pt>
                <c:pt idx="337">
                  <c:v>0.10909000000000001</c:v>
                </c:pt>
                <c:pt idx="338">
                  <c:v>0.10940999999999999</c:v>
                </c:pt>
                <c:pt idx="339">
                  <c:v>0.10972999999999999</c:v>
                </c:pt>
                <c:pt idx="340">
                  <c:v>0.11006000000000001</c:v>
                </c:pt>
                <c:pt idx="341">
                  <c:v>0.11038000000000001</c:v>
                </c:pt>
                <c:pt idx="342">
                  <c:v>0.11071</c:v>
                </c:pt>
                <c:pt idx="343">
                  <c:v>0.11103</c:v>
                </c:pt>
                <c:pt idx="344">
                  <c:v>0.11135</c:v>
                </c:pt>
                <c:pt idx="345">
                  <c:v>0.11168</c:v>
                </c:pt>
                <c:pt idx="346">
                  <c:v>0.112</c:v>
                </c:pt>
                <c:pt idx="347">
                  <c:v>0.11232</c:v>
                </c:pt>
                <c:pt idx="348">
                  <c:v>0.11265</c:v>
                </c:pt>
                <c:pt idx="349">
                  <c:v>0.11297</c:v>
                </c:pt>
                <c:pt idx="350">
                  <c:v>0.11329</c:v>
                </c:pt>
                <c:pt idx="351">
                  <c:v>0.11362</c:v>
                </c:pt>
                <c:pt idx="352">
                  <c:v>0.11394</c:v>
                </c:pt>
                <c:pt idx="353">
                  <c:v>0.11426</c:v>
                </c:pt>
                <c:pt idx="354">
                  <c:v>0.11459</c:v>
                </c:pt>
                <c:pt idx="355">
                  <c:v>0.11491</c:v>
                </c:pt>
                <c:pt idx="356">
                  <c:v>0.11524</c:v>
                </c:pt>
                <c:pt idx="357">
                  <c:v>0.11556</c:v>
                </c:pt>
                <c:pt idx="358">
                  <c:v>0.11588</c:v>
                </c:pt>
                <c:pt idx="359">
                  <c:v>0.11620999999999999</c:v>
                </c:pt>
                <c:pt idx="360">
                  <c:v>0.11652999999999999</c:v>
                </c:pt>
                <c:pt idx="361">
                  <c:v>0.11685</c:v>
                </c:pt>
                <c:pt idx="362">
                  <c:v>0.11718000000000001</c:v>
                </c:pt>
                <c:pt idx="363">
                  <c:v>0.11749999999999999</c:v>
                </c:pt>
                <c:pt idx="364">
                  <c:v>0.11783</c:v>
                </c:pt>
                <c:pt idx="365">
                  <c:v>0.11815000000000001</c:v>
                </c:pt>
                <c:pt idx="366">
                  <c:v>0.11847000000000001</c:v>
                </c:pt>
                <c:pt idx="367">
                  <c:v>0.1188</c:v>
                </c:pt>
                <c:pt idx="368">
                  <c:v>0.11912</c:v>
                </c:pt>
                <c:pt idx="369">
                  <c:v>0.11944</c:v>
                </c:pt>
                <c:pt idx="370">
                  <c:v>0.11977</c:v>
                </c:pt>
                <c:pt idx="371">
                  <c:v>0.12009</c:v>
                </c:pt>
                <c:pt idx="372">
                  <c:v>0.12042</c:v>
                </c:pt>
                <c:pt idx="373">
                  <c:v>0.12074</c:v>
                </c:pt>
                <c:pt idx="374">
                  <c:v>0.12106</c:v>
                </c:pt>
                <c:pt idx="375">
                  <c:v>0.12139</c:v>
                </c:pt>
                <c:pt idx="376">
                  <c:v>0.12171</c:v>
                </c:pt>
                <c:pt idx="377">
                  <c:v>0.12203</c:v>
                </c:pt>
                <c:pt idx="378">
                  <c:v>0.12236</c:v>
                </c:pt>
                <c:pt idx="379">
                  <c:v>0.12268</c:v>
                </c:pt>
                <c:pt idx="380">
                  <c:v>0.12300999999999999</c:v>
                </c:pt>
                <c:pt idx="381">
                  <c:v>0.12333</c:v>
                </c:pt>
                <c:pt idx="382">
                  <c:v>0.12365</c:v>
                </c:pt>
                <c:pt idx="383">
                  <c:v>0.12398000000000001</c:v>
                </c:pt>
                <c:pt idx="384">
                  <c:v>0.12429999999999999</c:v>
                </c:pt>
                <c:pt idx="385">
                  <c:v>0.12461999999999999</c:v>
                </c:pt>
                <c:pt idx="386">
                  <c:v>0.12495000000000001</c:v>
                </c:pt>
                <c:pt idx="387">
                  <c:v>0.12526999999999999</c:v>
                </c:pt>
                <c:pt idx="388">
                  <c:v>0.12559999999999999</c:v>
                </c:pt>
                <c:pt idx="389">
                  <c:v>0.12592</c:v>
                </c:pt>
                <c:pt idx="390">
                  <c:v>0.12623999999999999</c:v>
                </c:pt>
                <c:pt idx="391">
                  <c:v>0.12656999999999999</c:v>
                </c:pt>
                <c:pt idx="392">
                  <c:v>0.12689</c:v>
                </c:pt>
                <c:pt idx="393">
                  <c:v>0.12722</c:v>
                </c:pt>
                <c:pt idx="394">
                  <c:v>0.12753999999999999</c:v>
                </c:pt>
                <c:pt idx="395">
                  <c:v>0.12786</c:v>
                </c:pt>
                <c:pt idx="396">
                  <c:v>0.12819</c:v>
                </c:pt>
                <c:pt idx="397">
                  <c:v>0.12851000000000001</c:v>
                </c:pt>
                <c:pt idx="398">
                  <c:v>0.12883</c:v>
                </c:pt>
                <c:pt idx="399">
                  <c:v>0.12916</c:v>
                </c:pt>
                <c:pt idx="400">
                  <c:v>0.12948000000000001</c:v>
                </c:pt>
                <c:pt idx="401">
                  <c:v>0.12981000000000001</c:v>
                </c:pt>
                <c:pt idx="402">
                  <c:v>0.13013</c:v>
                </c:pt>
                <c:pt idx="403">
                  <c:v>0.13045000000000001</c:v>
                </c:pt>
                <c:pt idx="404">
                  <c:v>0.13078000000000001</c:v>
                </c:pt>
                <c:pt idx="405">
                  <c:v>0.13109999999999999</c:v>
                </c:pt>
                <c:pt idx="406">
                  <c:v>0.13142999999999999</c:v>
                </c:pt>
                <c:pt idx="407">
                  <c:v>0.13175000000000001</c:v>
                </c:pt>
                <c:pt idx="408">
                  <c:v>0.13206999999999999</c:v>
                </c:pt>
                <c:pt idx="409">
                  <c:v>0.13239999999999999</c:v>
                </c:pt>
                <c:pt idx="410">
                  <c:v>0.13272</c:v>
                </c:pt>
                <c:pt idx="411">
                  <c:v>0.13305</c:v>
                </c:pt>
                <c:pt idx="412">
                  <c:v>0.13336999999999999</c:v>
                </c:pt>
                <c:pt idx="413">
                  <c:v>0.13369</c:v>
                </c:pt>
                <c:pt idx="414">
                  <c:v>0.13402</c:v>
                </c:pt>
                <c:pt idx="415">
                  <c:v>0.13433999999999999</c:v>
                </c:pt>
                <c:pt idx="416">
                  <c:v>0.13467000000000001</c:v>
                </c:pt>
                <c:pt idx="417">
                  <c:v>0.13499</c:v>
                </c:pt>
                <c:pt idx="418">
                  <c:v>0.13531000000000001</c:v>
                </c:pt>
                <c:pt idx="419">
                  <c:v>0.13564000000000001</c:v>
                </c:pt>
                <c:pt idx="420">
                  <c:v>0.13596</c:v>
                </c:pt>
                <c:pt idx="421">
                  <c:v>0.13628000000000001</c:v>
                </c:pt>
                <c:pt idx="422">
                  <c:v>0.13661000000000001</c:v>
                </c:pt>
                <c:pt idx="423">
                  <c:v>0.13693</c:v>
                </c:pt>
                <c:pt idx="424">
                  <c:v>0.13725999999999999</c:v>
                </c:pt>
                <c:pt idx="425">
                  <c:v>0.13758000000000001</c:v>
                </c:pt>
                <c:pt idx="426">
                  <c:v>0.13789999999999999</c:v>
                </c:pt>
                <c:pt idx="427">
                  <c:v>0.13822999999999999</c:v>
                </c:pt>
                <c:pt idx="428">
                  <c:v>0.13855000000000001</c:v>
                </c:pt>
                <c:pt idx="429">
                  <c:v>0.13888</c:v>
                </c:pt>
                <c:pt idx="430">
                  <c:v>0.13919999999999999</c:v>
                </c:pt>
                <c:pt idx="431">
                  <c:v>0.13952999999999999</c:v>
                </c:pt>
                <c:pt idx="432">
                  <c:v>0.13985</c:v>
                </c:pt>
                <c:pt idx="433">
                  <c:v>0.14016999999999999</c:v>
                </c:pt>
                <c:pt idx="434">
                  <c:v>0.14050000000000001</c:v>
                </c:pt>
                <c:pt idx="435">
                  <c:v>0.14082</c:v>
                </c:pt>
                <c:pt idx="436">
                  <c:v>0.14115</c:v>
                </c:pt>
                <c:pt idx="437">
                  <c:v>0.14147000000000001</c:v>
                </c:pt>
                <c:pt idx="438">
                  <c:v>0.14179</c:v>
                </c:pt>
                <c:pt idx="439">
                  <c:v>0.14212</c:v>
                </c:pt>
                <c:pt idx="440">
                  <c:v>0.14244000000000001</c:v>
                </c:pt>
                <c:pt idx="441">
                  <c:v>0.14277000000000001</c:v>
                </c:pt>
                <c:pt idx="442">
                  <c:v>0.14308999999999999</c:v>
                </c:pt>
                <c:pt idx="443">
                  <c:v>0.14341000000000001</c:v>
                </c:pt>
                <c:pt idx="444">
                  <c:v>0.14374000000000001</c:v>
                </c:pt>
                <c:pt idx="445">
                  <c:v>0.14405999999999999</c:v>
                </c:pt>
                <c:pt idx="446">
                  <c:v>0.14438999999999999</c:v>
                </c:pt>
                <c:pt idx="447">
                  <c:v>0.14471000000000001</c:v>
                </c:pt>
                <c:pt idx="448">
                  <c:v>0.14502999999999999</c:v>
                </c:pt>
                <c:pt idx="449">
                  <c:v>0.14535999999999999</c:v>
                </c:pt>
                <c:pt idx="450">
                  <c:v>0.14568</c:v>
                </c:pt>
                <c:pt idx="451">
                  <c:v>0.14601</c:v>
                </c:pt>
                <c:pt idx="452">
                  <c:v>0.14632999999999999</c:v>
                </c:pt>
                <c:pt idx="453">
                  <c:v>0.14666000000000001</c:v>
                </c:pt>
                <c:pt idx="454">
                  <c:v>0.14698</c:v>
                </c:pt>
                <c:pt idx="455">
                  <c:v>0.14729999999999999</c:v>
                </c:pt>
                <c:pt idx="456">
                  <c:v>0.14763000000000001</c:v>
                </c:pt>
                <c:pt idx="457">
                  <c:v>0.14795</c:v>
                </c:pt>
                <c:pt idx="458">
                  <c:v>0.14828</c:v>
                </c:pt>
                <c:pt idx="459">
                  <c:v>0.14860000000000001</c:v>
                </c:pt>
                <c:pt idx="460">
                  <c:v>0.14892</c:v>
                </c:pt>
                <c:pt idx="461">
                  <c:v>0.14924999999999999</c:v>
                </c:pt>
                <c:pt idx="462">
                  <c:v>0.14957000000000001</c:v>
                </c:pt>
                <c:pt idx="463">
                  <c:v>0.14990000000000001</c:v>
                </c:pt>
                <c:pt idx="464">
                  <c:v>0.15021999999999999</c:v>
                </c:pt>
                <c:pt idx="465">
                  <c:v>0.15054999999999999</c:v>
                </c:pt>
                <c:pt idx="466">
                  <c:v>0.15087</c:v>
                </c:pt>
                <c:pt idx="467">
                  <c:v>0.15118999999999999</c:v>
                </c:pt>
                <c:pt idx="468">
                  <c:v>0.15151999999999999</c:v>
                </c:pt>
                <c:pt idx="469">
                  <c:v>0.15184</c:v>
                </c:pt>
                <c:pt idx="470">
                  <c:v>0.15217</c:v>
                </c:pt>
                <c:pt idx="471">
                  <c:v>0.15248999999999999</c:v>
                </c:pt>
                <c:pt idx="472">
                  <c:v>0.15282000000000001</c:v>
                </c:pt>
                <c:pt idx="473">
                  <c:v>0.15314</c:v>
                </c:pt>
                <c:pt idx="474">
                  <c:v>0.15346000000000001</c:v>
                </c:pt>
                <c:pt idx="475">
                  <c:v>0.15379000000000001</c:v>
                </c:pt>
                <c:pt idx="476">
                  <c:v>0.15411</c:v>
                </c:pt>
                <c:pt idx="477">
                  <c:v>0.15443999999999999</c:v>
                </c:pt>
                <c:pt idx="478">
                  <c:v>0.15476000000000001</c:v>
                </c:pt>
                <c:pt idx="479">
                  <c:v>0.15508</c:v>
                </c:pt>
                <c:pt idx="480">
                  <c:v>0.15540999999999999</c:v>
                </c:pt>
                <c:pt idx="481">
                  <c:v>0.15573000000000001</c:v>
                </c:pt>
                <c:pt idx="482">
                  <c:v>0.15606</c:v>
                </c:pt>
                <c:pt idx="483">
                  <c:v>0.15637999999999999</c:v>
                </c:pt>
                <c:pt idx="484">
                  <c:v>0.15670999999999999</c:v>
                </c:pt>
                <c:pt idx="485">
                  <c:v>0.15703</c:v>
                </c:pt>
                <c:pt idx="486">
                  <c:v>0.15734999999999999</c:v>
                </c:pt>
                <c:pt idx="487">
                  <c:v>0.15767999999999999</c:v>
                </c:pt>
                <c:pt idx="488">
                  <c:v>0.158</c:v>
                </c:pt>
                <c:pt idx="489">
                  <c:v>0.15833</c:v>
                </c:pt>
                <c:pt idx="490">
                  <c:v>0.15865000000000001</c:v>
                </c:pt>
                <c:pt idx="491">
                  <c:v>0.15898000000000001</c:v>
                </c:pt>
                <c:pt idx="492">
                  <c:v>0.1593</c:v>
                </c:pt>
                <c:pt idx="493">
                  <c:v>0.15962999999999999</c:v>
                </c:pt>
                <c:pt idx="494">
                  <c:v>0.15995000000000001</c:v>
                </c:pt>
                <c:pt idx="495">
                  <c:v>0.16027</c:v>
                </c:pt>
                <c:pt idx="496">
                  <c:v>0.16059999999999999</c:v>
                </c:pt>
                <c:pt idx="497">
                  <c:v>0.16092000000000001</c:v>
                </c:pt>
                <c:pt idx="498">
                  <c:v>0.16125</c:v>
                </c:pt>
                <c:pt idx="499">
                  <c:v>0.16156999999999999</c:v>
                </c:pt>
                <c:pt idx="500">
                  <c:v>0.16189999999999999</c:v>
                </c:pt>
                <c:pt idx="501">
                  <c:v>0.16222</c:v>
                </c:pt>
                <c:pt idx="502">
                  <c:v>0.16253999999999999</c:v>
                </c:pt>
                <c:pt idx="503">
                  <c:v>0.16286999999999999</c:v>
                </c:pt>
                <c:pt idx="504">
                  <c:v>0.16319</c:v>
                </c:pt>
                <c:pt idx="505">
                  <c:v>0.16352</c:v>
                </c:pt>
                <c:pt idx="506">
                  <c:v>0.16384000000000001</c:v>
                </c:pt>
                <c:pt idx="507">
                  <c:v>0.16417000000000001</c:v>
                </c:pt>
                <c:pt idx="508">
                  <c:v>0.16449</c:v>
                </c:pt>
                <c:pt idx="509">
                  <c:v>0.16481999999999999</c:v>
                </c:pt>
                <c:pt idx="510">
                  <c:v>0.16514000000000001</c:v>
                </c:pt>
                <c:pt idx="511">
                  <c:v>0.16546</c:v>
                </c:pt>
                <c:pt idx="512">
                  <c:v>0.16578999999999999</c:v>
                </c:pt>
                <c:pt idx="513">
                  <c:v>0.16611000000000001</c:v>
                </c:pt>
                <c:pt idx="514">
                  <c:v>0.16644</c:v>
                </c:pt>
                <c:pt idx="515">
                  <c:v>0.16675999999999999</c:v>
                </c:pt>
                <c:pt idx="516">
                  <c:v>0.16708999999999999</c:v>
                </c:pt>
                <c:pt idx="517">
                  <c:v>0.16741</c:v>
                </c:pt>
                <c:pt idx="518">
                  <c:v>0.16774</c:v>
                </c:pt>
                <c:pt idx="519">
                  <c:v>0.16805999999999999</c:v>
                </c:pt>
                <c:pt idx="520">
                  <c:v>0.16838</c:v>
                </c:pt>
                <c:pt idx="521">
                  <c:v>0.16871</c:v>
                </c:pt>
                <c:pt idx="522">
                  <c:v>0.16903000000000001</c:v>
                </c:pt>
                <c:pt idx="523">
                  <c:v>0.16936000000000001</c:v>
                </c:pt>
                <c:pt idx="524">
                  <c:v>0.16968</c:v>
                </c:pt>
                <c:pt idx="525">
                  <c:v>0.17000999999999999</c:v>
                </c:pt>
                <c:pt idx="526">
                  <c:v>0.17033000000000001</c:v>
                </c:pt>
                <c:pt idx="527">
                  <c:v>0.17066000000000001</c:v>
                </c:pt>
                <c:pt idx="528">
                  <c:v>0.17097999999999999</c:v>
                </c:pt>
                <c:pt idx="529">
                  <c:v>0.17130999999999999</c:v>
                </c:pt>
                <c:pt idx="530">
                  <c:v>0.17163</c:v>
                </c:pt>
                <c:pt idx="531">
                  <c:v>0.17194999999999999</c:v>
                </c:pt>
                <c:pt idx="532">
                  <c:v>0.17227999999999999</c:v>
                </c:pt>
                <c:pt idx="533">
                  <c:v>0.1726</c:v>
                </c:pt>
                <c:pt idx="534">
                  <c:v>0.17293</c:v>
                </c:pt>
                <c:pt idx="535">
                  <c:v>0.17324999999999999</c:v>
                </c:pt>
                <c:pt idx="536">
                  <c:v>0.17358000000000001</c:v>
                </c:pt>
                <c:pt idx="537">
                  <c:v>0.1739</c:v>
                </c:pt>
                <c:pt idx="538">
                  <c:v>0.17423</c:v>
                </c:pt>
                <c:pt idx="539">
                  <c:v>0.17455000000000001</c:v>
                </c:pt>
                <c:pt idx="540">
                  <c:v>0.17488000000000001</c:v>
                </c:pt>
                <c:pt idx="541">
                  <c:v>0.17519999999999999</c:v>
                </c:pt>
                <c:pt idx="542">
                  <c:v>0.17552000000000001</c:v>
                </c:pt>
                <c:pt idx="543">
                  <c:v>0.17585000000000001</c:v>
                </c:pt>
                <c:pt idx="544">
                  <c:v>0.17616999999999999</c:v>
                </c:pt>
                <c:pt idx="545">
                  <c:v>0.17649999999999999</c:v>
                </c:pt>
                <c:pt idx="546">
                  <c:v>0.17682</c:v>
                </c:pt>
                <c:pt idx="547">
                  <c:v>0.17715</c:v>
                </c:pt>
                <c:pt idx="548">
                  <c:v>0.17746999999999999</c:v>
                </c:pt>
                <c:pt idx="549">
                  <c:v>0.17780000000000001</c:v>
                </c:pt>
                <c:pt idx="550">
                  <c:v>0.17812</c:v>
                </c:pt>
                <c:pt idx="551">
                  <c:v>0.17845</c:v>
                </c:pt>
                <c:pt idx="552">
                  <c:v>0.17877000000000001</c:v>
                </c:pt>
                <c:pt idx="553">
                  <c:v>0.17910000000000001</c:v>
                </c:pt>
                <c:pt idx="554">
                  <c:v>0.17942</c:v>
                </c:pt>
                <c:pt idx="555">
                  <c:v>0.17974000000000001</c:v>
                </c:pt>
                <c:pt idx="556">
                  <c:v>0.18007000000000001</c:v>
                </c:pt>
                <c:pt idx="557">
                  <c:v>0.18038999999999999</c:v>
                </c:pt>
                <c:pt idx="558">
                  <c:v>0.18071999999999999</c:v>
                </c:pt>
                <c:pt idx="559">
                  <c:v>0.18104000000000001</c:v>
                </c:pt>
                <c:pt idx="560">
                  <c:v>0.18137</c:v>
                </c:pt>
                <c:pt idx="561">
                  <c:v>0.18168999999999999</c:v>
                </c:pt>
                <c:pt idx="562">
                  <c:v>0.18201999999999999</c:v>
                </c:pt>
                <c:pt idx="563">
                  <c:v>0.18234</c:v>
                </c:pt>
                <c:pt idx="564">
                  <c:v>0.18267</c:v>
                </c:pt>
                <c:pt idx="565">
                  <c:v>0.18299000000000001</c:v>
                </c:pt>
                <c:pt idx="566">
                  <c:v>0.18332000000000001</c:v>
                </c:pt>
                <c:pt idx="567">
                  <c:v>0.18364</c:v>
                </c:pt>
                <c:pt idx="568">
                  <c:v>0.18396999999999999</c:v>
                </c:pt>
                <c:pt idx="569">
                  <c:v>0.18429000000000001</c:v>
                </c:pt>
                <c:pt idx="570">
                  <c:v>0.18462000000000001</c:v>
                </c:pt>
                <c:pt idx="571">
                  <c:v>0.18493999999999999</c:v>
                </c:pt>
                <c:pt idx="572">
                  <c:v>0.18526000000000001</c:v>
                </c:pt>
                <c:pt idx="573">
                  <c:v>0.18559</c:v>
                </c:pt>
                <c:pt idx="574">
                  <c:v>0.18590999999999999</c:v>
                </c:pt>
                <c:pt idx="575">
                  <c:v>0.18623999999999999</c:v>
                </c:pt>
                <c:pt idx="576">
                  <c:v>0.18656</c:v>
                </c:pt>
                <c:pt idx="577">
                  <c:v>0.18689</c:v>
                </c:pt>
                <c:pt idx="578">
                  <c:v>0.18720999999999999</c:v>
                </c:pt>
                <c:pt idx="579">
                  <c:v>0.18754000000000001</c:v>
                </c:pt>
                <c:pt idx="580">
                  <c:v>0.18786</c:v>
                </c:pt>
                <c:pt idx="581">
                  <c:v>0.18819</c:v>
                </c:pt>
                <c:pt idx="582">
                  <c:v>0.18851000000000001</c:v>
                </c:pt>
                <c:pt idx="583">
                  <c:v>0.18884000000000001</c:v>
                </c:pt>
                <c:pt idx="584">
                  <c:v>0.18915999999999999</c:v>
                </c:pt>
                <c:pt idx="585">
                  <c:v>0.18948999999999999</c:v>
                </c:pt>
                <c:pt idx="586">
                  <c:v>0.18981000000000001</c:v>
                </c:pt>
                <c:pt idx="587">
                  <c:v>0.19014</c:v>
                </c:pt>
                <c:pt idx="588">
                  <c:v>0.19045999999999999</c:v>
                </c:pt>
                <c:pt idx="589">
                  <c:v>0.19078999999999999</c:v>
                </c:pt>
                <c:pt idx="590">
                  <c:v>0.19111</c:v>
                </c:pt>
                <c:pt idx="591">
                  <c:v>0.19144</c:v>
                </c:pt>
                <c:pt idx="592">
                  <c:v>0.19176000000000001</c:v>
                </c:pt>
                <c:pt idx="593">
                  <c:v>0.19209000000000001</c:v>
                </c:pt>
                <c:pt idx="594">
                  <c:v>0.19241</c:v>
                </c:pt>
                <c:pt idx="595">
                  <c:v>0.19273999999999999</c:v>
                </c:pt>
                <c:pt idx="596">
                  <c:v>0.19306000000000001</c:v>
                </c:pt>
                <c:pt idx="597">
                  <c:v>0.19338</c:v>
                </c:pt>
                <c:pt idx="598">
                  <c:v>0.19370999999999999</c:v>
                </c:pt>
                <c:pt idx="599">
                  <c:v>0.19403000000000001</c:v>
                </c:pt>
                <c:pt idx="600">
                  <c:v>0.19436</c:v>
                </c:pt>
                <c:pt idx="601">
                  <c:v>0.19467999999999999</c:v>
                </c:pt>
                <c:pt idx="602">
                  <c:v>0.19500999999999999</c:v>
                </c:pt>
                <c:pt idx="603">
                  <c:v>0.19533</c:v>
                </c:pt>
                <c:pt idx="604">
                  <c:v>0.19566</c:v>
                </c:pt>
                <c:pt idx="605">
                  <c:v>0.19597999999999999</c:v>
                </c:pt>
                <c:pt idx="606">
                  <c:v>0.19631000000000001</c:v>
                </c:pt>
                <c:pt idx="607">
                  <c:v>0.19663</c:v>
                </c:pt>
                <c:pt idx="608">
                  <c:v>0.19696</c:v>
                </c:pt>
                <c:pt idx="609">
                  <c:v>0.19728000000000001</c:v>
                </c:pt>
                <c:pt idx="610">
                  <c:v>0.19761000000000001</c:v>
                </c:pt>
                <c:pt idx="611">
                  <c:v>0.19792999999999999</c:v>
                </c:pt>
                <c:pt idx="612">
                  <c:v>0.19825999999999999</c:v>
                </c:pt>
                <c:pt idx="613">
                  <c:v>0.19858000000000001</c:v>
                </c:pt>
                <c:pt idx="614">
                  <c:v>0.19891</c:v>
                </c:pt>
                <c:pt idx="615">
                  <c:v>0.19922999999999999</c:v>
                </c:pt>
                <c:pt idx="616">
                  <c:v>0.19955999999999999</c:v>
                </c:pt>
                <c:pt idx="617">
                  <c:v>0.19988</c:v>
                </c:pt>
                <c:pt idx="618">
                  <c:v>0.20021</c:v>
                </c:pt>
                <c:pt idx="619">
                  <c:v>0.20053000000000001</c:v>
                </c:pt>
                <c:pt idx="620">
                  <c:v>0.20086000000000001</c:v>
                </c:pt>
                <c:pt idx="621">
                  <c:v>0.20118</c:v>
                </c:pt>
                <c:pt idx="622">
                  <c:v>0.20150999999999999</c:v>
                </c:pt>
                <c:pt idx="623">
                  <c:v>0.20183000000000001</c:v>
                </c:pt>
                <c:pt idx="624">
                  <c:v>0.20216000000000001</c:v>
                </c:pt>
                <c:pt idx="625">
                  <c:v>0.20247999999999999</c:v>
                </c:pt>
                <c:pt idx="626">
                  <c:v>0.20280999999999999</c:v>
                </c:pt>
                <c:pt idx="627">
                  <c:v>0.20313000000000001</c:v>
                </c:pt>
                <c:pt idx="628">
                  <c:v>0.20346</c:v>
                </c:pt>
                <c:pt idx="629">
                  <c:v>0.20377999999999999</c:v>
                </c:pt>
                <c:pt idx="630">
                  <c:v>0.20411000000000001</c:v>
                </c:pt>
                <c:pt idx="631">
                  <c:v>0.20443</c:v>
                </c:pt>
                <c:pt idx="632">
                  <c:v>0.20476</c:v>
                </c:pt>
                <c:pt idx="633">
                  <c:v>0.20508000000000001</c:v>
                </c:pt>
                <c:pt idx="634">
                  <c:v>0.20541000000000001</c:v>
                </c:pt>
                <c:pt idx="635">
                  <c:v>0.20573</c:v>
                </c:pt>
                <c:pt idx="636">
                  <c:v>0.20605999999999999</c:v>
                </c:pt>
                <c:pt idx="637">
                  <c:v>0.20638000000000001</c:v>
                </c:pt>
                <c:pt idx="638">
                  <c:v>0.20671</c:v>
                </c:pt>
                <c:pt idx="639">
                  <c:v>0.20702999999999999</c:v>
                </c:pt>
                <c:pt idx="640">
                  <c:v>0.20735999999999999</c:v>
                </c:pt>
                <c:pt idx="641">
                  <c:v>0.20768</c:v>
                </c:pt>
                <c:pt idx="642">
                  <c:v>0.20801</c:v>
                </c:pt>
                <c:pt idx="643">
                  <c:v>0.20832999999999999</c:v>
                </c:pt>
                <c:pt idx="644">
                  <c:v>0.20866000000000001</c:v>
                </c:pt>
                <c:pt idx="645">
                  <c:v>0.20898</c:v>
                </c:pt>
                <c:pt idx="646">
                  <c:v>0.20931</c:v>
                </c:pt>
                <c:pt idx="647">
                  <c:v>0.20963000000000001</c:v>
                </c:pt>
                <c:pt idx="648">
                  <c:v>0.20996000000000001</c:v>
                </c:pt>
                <c:pt idx="649">
                  <c:v>0.21029</c:v>
                </c:pt>
                <c:pt idx="650">
                  <c:v>0.21060999999999999</c:v>
                </c:pt>
                <c:pt idx="651">
                  <c:v>0.21093999999999999</c:v>
                </c:pt>
                <c:pt idx="652">
                  <c:v>0.21126</c:v>
                </c:pt>
                <c:pt idx="653">
                  <c:v>0.21159</c:v>
                </c:pt>
                <c:pt idx="654">
                  <c:v>0.21190999999999999</c:v>
                </c:pt>
                <c:pt idx="655">
                  <c:v>0.21224000000000001</c:v>
                </c:pt>
                <c:pt idx="656">
                  <c:v>0.21256</c:v>
                </c:pt>
                <c:pt idx="657">
                  <c:v>0.21289</c:v>
                </c:pt>
                <c:pt idx="658">
                  <c:v>0.21321000000000001</c:v>
                </c:pt>
                <c:pt idx="659">
                  <c:v>0.21354000000000001</c:v>
                </c:pt>
                <c:pt idx="660">
                  <c:v>0.21385999999999999</c:v>
                </c:pt>
                <c:pt idx="661">
                  <c:v>0.21418999999999999</c:v>
                </c:pt>
                <c:pt idx="662">
                  <c:v>0.21451000000000001</c:v>
                </c:pt>
                <c:pt idx="663">
                  <c:v>0.21484</c:v>
                </c:pt>
                <c:pt idx="664">
                  <c:v>0.21515999999999999</c:v>
                </c:pt>
                <c:pt idx="665">
                  <c:v>0.21548999999999999</c:v>
                </c:pt>
                <c:pt idx="666">
                  <c:v>0.21581</c:v>
                </c:pt>
                <c:pt idx="667">
                  <c:v>0.21614</c:v>
                </c:pt>
                <c:pt idx="668">
                  <c:v>0.21646000000000001</c:v>
                </c:pt>
                <c:pt idx="669">
                  <c:v>0.21679000000000001</c:v>
                </c:pt>
                <c:pt idx="670">
                  <c:v>0.21711</c:v>
                </c:pt>
                <c:pt idx="671">
                  <c:v>0.21743999999999999</c:v>
                </c:pt>
                <c:pt idx="672">
                  <c:v>0.21776000000000001</c:v>
                </c:pt>
                <c:pt idx="673">
                  <c:v>0.21809000000000001</c:v>
                </c:pt>
                <c:pt idx="674">
                  <c:v>0.21840999999999999</c:v>
                </c:pt>
                <c:pt idx="675">
                  <c:v>0.21873999999999999</c:v>
                </c:pt>
                <c:pt idx="676">
                  <c:v>0.21906999999999999</c:v>
                </c:pt>
                <c:pt idx="677">
                  <c:v>0.21939</c:v>
                </c:pt>
                <c:pt idx="678">
                  <c:v>0.21972</c:v>
                </c:pt>
                <c:pt idx="679">
                  <c:v>0.22004000000000001</c:v>
                </c:pt>
                <c:pt idx="680">
                  <c:v>0.22037000000000001</c:v>
                </c:pt>
                <c:pt idx="681">
                  <c:v>0.22069</c:v>
                </c:pt>
                <c:pt idx="682">
                  <c:v>0.22101999999999999</c:v>
                </c:pt>
                <c:pt idx="683">
                  <c:v>0.22134000000000001</c:v>
                </c:pt>
                <c:pt idx="684">
                  <c:v>0.22167000000000001</c:v>
                </c:pt>
                <c:pt idx="685">
                  <c:v>0.22198999999999999</c:v>
                </c:pt>
                <c:pt idx="686">
                  <c:v>0.22231999999999999</c:v>
                </c:pt>
                <c:pt idx="687">
                  <c:v>0.22264</c:v>
                </c:pt>
                <c:pt idx="688">
                  <c:v>0.22297</c:v>
                </c:pt>
                <c:pt idx="689">
                  <c:v>0.22328999999999999</c:v>
                </c:pt>
                <c:pt idx="690">
                  <c:v>0.22362000000000001</c:v>
                </c:pt>
                <c:pt idx="691">
                  <c:v>0.22395000000000001</c:v>
                </c:pt>
                <c:pt idx="692">
                  <c:v>0.22427</c:v>
                </c:pt>
                <c:pt idx="693">
                  <c:v>0.22459999999999999</c:v>
                </c:pt>
                <c:pt idx="694">
                  <c:v>0.22492000000000001</c:v>
                </c:pt>
                <c:pt idx="695">
                  <c:v>0.22525000000000001</c:v>
                </c:pt>
                <c:pt idx="696">
                  <c:v>0.22556999999999999</c:v>
                </c:pt>
                <c:pt idx="697">
                  <c:v>0.22589999999999999</c:v>
                </c:pt>
                <c:pt idx="698">
                  <c:v>0.22622</c:v>
                </c:pt>
                <c:pt idx="699">
                  <c:v>0.22655</c:v>
                </c:pt>
                <c:pt idx="700">
                  <c:v>0.22686999999999999</c:v>
                </c:pt>
                <c:pt idx="701">
                  <c:v>0.22720000000000001</c:v>
                </c:pt>
                <c:pt idx="702">
                  <c:v>0.22752</c:v>
                </c:pt>
                <c:pt idx="703">
                  <c:v>0.22785</c:v>
                </c:pt>
                <c:pt idx="704">
                  <c:v>0.22817999999999999</c:v>
                </c:pt>
                <c:pt idx="705">
                  <c:v>0.22850000000000001</c:v>
                </c:pt>
                <c:pt idx="706">
                  <c:v>0.22883000000000001</c:v>
                </c:pt>
                <c:pt idx="707">
                  <c:v>0.22914999999999999</c:v>
                </c:pt>
                <c:pt idx="708">
                  <c:v>0.22947999999999999</c:v>
                </c:pt>
                <c:pt idx="709">
                  <c:v>0.2298</c:v>
                </c:pt>
                <c:pt idx="710">
                  <c:v>0.23013</c:v>
                </c:pt>
                <c:pt idx="711">
                  <c:v>0.23044999999999999</c:v>
                </c:pt>
                <c:pt idx="712">
                  <c:v>0.23078000000000001</c:v>
                </c:pt>
                <c:pt idx="713">
                  <c:v>0.2311</c:v>
                </c:pt>
                <c:pt idx="714">
                  <c:v>0.23143</c:v>
                </c:pt>
                <c:pt idx="715">
                  <c:v>0.23175000000000001</c:v>
                </c:pt>
                <c:pt idx="716">
                  <c:v>0.23208000000000001</c:v>
                </c:pt>
                <c:pt idx="717">
                  <c:v>0.23241000000000001</c:v>
                </c:pt>
                <c:pt idx="718">
                  <c:v>0.23272999999999999</c:v>
                </c:pt>
                <c:pt idx="719">
                  <c:v>0.23305999999999999</c:v>
                </c:pt>
                <c:pt idx="720">
                  <c:v>0.23338</c:v>
                </c:pt>
                <c:pt idx="721">
                  <c:v>0.23371</c:v>
                </c:pt>
                <c:pt idx="722">
                  <c:v>0.23402999999999999</c:v>
                </c:pt>
                <c:pt idx="723">
                  <c:v>0.23436000000000001</c:v>
                </c:pt>
                <c:pt idx="724">
                  <c:v>0.23468</c:v>
                </c:pt>
                <c:pt idx="725">
                  <c:v>0.23501</c:v>
                </c:pt>
                <c:pt idx="726">
                  <c:v>0.23533999999999999</c:v>
                </c:pt>
                <c:pt idx="727">
                  <c:v>0.23566000000000001</c:v>
                </c:pt>
                <c:pt idx="728">
                  <c:v>0.23599000000000001</c:v>
                </c:pt>
                <c:pt idx="729">
                  <c:v>0.23630999999999999</c:v>
                </c:pt>
                <c:pt idx="730">
                  <c:v>0.23663999999999999</c:v>
                </c:pt>
                <c:pt idx="731">
                  <c:v>0.23696</c:v>
                </c:pt>
                <c:pt idx="732">
                  <c:v>0.23729</c:v>
                </c:pt>
                <c:pt idx="733">
                  <c:v>0.23760999999999999</c:v>
                </c:pt>
                <c:pt idx="734">
                  <c:v>0.23794000000000001</c:v>
                </c:pt>
                <c:pt idx="735">
                  <c:v>0.23827000000000001</c:v>
                </c:pt>
                <c:pt idx="736">
                  <c:v>0.23859</c:v>
                </c:pt>
                <c:pt idx="737">
                  <c:v>0.23891999999999999</c:v>
                </c:pt>
                <c:pt idx="738">
                  <c:v>0.23924000000000001</c:v>
                </c:pt>
                <c:pt idx="739">
                  <c:v>0.23957000000000001</c:v>
                </c:pt>
                <c:pt idx="740">
                  <c:v>0.23988999999999999</c:v>
                </c:pt>
                <c:pt idx="741">
                  <c:v>0.24021999999999999</c:v>
                </c:pt>
                <c:pt idx="742">
                  <c:v>0.24054</c:v>
                </c:pt>
                <c:pt idx="743">
                  <c:v>0.24087</c:v>
                </c:pt>
                <c:pt idx="744">
                  <c:v>0.2412</c:v>
                </c:pt>
                <c:pt idx="745">
                  <c:v>0.24152000000000001</c:v>
                </c:pt>
                <c:pt idx="746">
                  <c:v>0.24185000000000001</c:v>
                </c:pt>
                <c:pt idx="747">
                  <c:v>0.24217</c:v>
                </c:pt>
                <c:pt idx="748">
                  <c:v>0.24249999999999999</c:v>
                </c:pt>
                <c:pt idx="749">
                  <c:v>0.24282000000000001</c:v>
                </c:pt>
                <c:pt idx="750">
                  <c:v>0.24315000000000001</c:v>
                </c:pt>
                <c:pt idx="751">
                  <c:v>0.24346999999999999</c:v>
                </c:pt>
                <c:pt idx="752">
                  <c:v>0.24379999999999999</c:v>
                </c:pt>
                <c:pt idx="753">
                  <c:v>0.24413000000000001</c:v>
                </c:pt>
                <c:pt idx="754">
                  <c:v>0.24445</c:v>
                </c:pt>
                <c:pt idx="755">
                  <c:v>0.24478</c:v>
                </c:pt>
                <c:pt idx="756">
                  <c:v>0.24510000000000001</c:v>
                </c:pt>
                <c:pt idx="757">
                  <c:v>0.24543000000000001</c:v>
                </c:pt>
                <c:pt idx="758">
                  <c:v>0.24575</c:v>
                </c:pt>
                <c:pt idx="759">
                  <c:v>0.24607999999999999</c:v>
                </c:pt>
                <c:pt idx="760">
                  <c:v>0.24640999999999999</c:v>
                </c:pt>
                <c:pt idx="761">
                  <c:v>0.24673</c:v>
                </c:pt>
                <c:pt idx="762">
                  <c:v>0.24706</c:v>
                </c:pt>
                <c:pt idx="763">
                  <c:v>0.24737999999999999</c:v>
                </c:pt>
                <c:pt idx="764">
                  <c:v>0.24771000000000001</c:v>
                </c:pt>
                <c:pt idx="765">
                  <c:v>0.24803</c:v>
                </c:pt>
                <c:pt idx="766">
                  <c:v>0.24836</c:v>
                </c:pt>
                <c:pt idx="767">
                  <c:v>0.24868999999999999</c:v>
                </c:pt>
                <c:pt idx="768">
                  <c:v>0.24901000000000001</c:v>
                </c:pt>
                <c:pt idx="769">
                  <c:v>0.24934000000000001</c:v>
                </c:pt>
                <c:pt idx="770">
                  <c:v>0.24965999999999999</c:v>
                </c:pt>
                <c:pt idx="771">
                  <c:v>0.24998999999999999</c:v>
                </c:pt>
                <c:pt idx="772">
                  <c:v>0.25030999999999998</c:v>
                </c:pt>
                <c:pt idx="773">
                  <c:v>0.25063999999999997</c:v>
                </c:pt>
                <c:pt idx="774">
                  <c:v>0.25097000000000003</c:v>
                </c:pt>
                <c:pt idx="775">
                  <c:v>0.25129000000000001</c:v>
                </c:pt>
                <c:pt idx="776">
                  <c:v>0.25162000000000001</c:v>
                </c:pt>
                <c:pt idx="777">
                  <c:v>0.25194</c:v>
                </c:pt>
                <c:pt idx="778">
                  <c:v>0.25226999999999999</c:v>
                </c:pt>
                <c:pt idx="779">
                  <c:v>0.25259999999999999</c:v>
                </c:pt>
                <c:pt idx="780">
                  <c:v>0.25291999999999998</c:v>
                </c:pt>
                <c:pt idx="781">
                  <c:v>0.25324999999999998</c:v>
                </c:pt>
                <c:pt idx="782">
                  <c:v>0.25357000000000002</c:v>
                </c:pt>
                <c:pt idx="783">
                  <c:v>0.25390000000000001</c:v>
                </c:pt>
                <c:pt idx="784">
                  <c:v>0.25422</c:v>
                </c:pt>
                <c:pt idx="785">
                  <c:v>0.25455</c:v>
                </c:pt>
                <c:pt idx="786">
                  <c:v>0.25488</c:v>
                </c:pt>
                <c:pt idx="787">
                  <c:v>0.25519999999999998</c:v>
                </c:pt>
                <c:pt idx="788">
                  <c:v>0.25552999999999998</c:v>
                </c:pt>
                <c:pt idx="789">
                  <c:v>0.25585000000000002</c:v>
                </c:pt>
                <c:pt idx="790">
                  <c:v>0.25618000000000002</c:v>
                </c:pt>
                <c:pt idx="791">
                  <c:v>0.25650000000000001</c:v>
                </c:pt>
                <c:pt idx="792">
                  <c:v>0.25683</c:v>
                </c:pt>
                <c:pt idx="793">
                  <c:v>0.25716</c:v>
                </c:pt>
                <c:pt idx="794">
                  <c:v>0.25747999999999999</c:v>
                </c:pt>
                <c:pt idx="795">
                  <c:v>0.25780999999999998</c:v>
                </c:pt>
                <c:pt idx="796">
                  <c:v>0.25813000000000003</c:v>
                </c:pt>
                <c:pt idx="797">
                  <c:v>0.25846000000000002</c:v>
                </c:pt>
                <c:pt idx="798">
                  <c:v>0.25879000000000002</c:v>
                </c:pt>
                <c:pt idx="799">
                  <c:v>0.25911000000000001</c:v>
                </c:pt>
                <c:pt idx="800">
                  <c:v>0.25944</c:v>
                </c:pt>
                <c:pt idx="801">
                  <c:v>0.25975999999999999</c:v>
                </c:pt>
                <c:pt idx="802">
                  <c:v>0.26008999999999999</c:v>
                </c:pt>
                <c:pt idx="803">
                  <c:v>0.26041999999999998</c:v>
                </c:pt>
                <c:pt idx="804">
                  <c:v>0.26074000000000003</c:v>
                </c:pt>
                <c:pt idx="805">
                  <c:v>0.26107000000000002</c:v>
                </c:pt>
                <c:pt idx="806">
                  <c:v>0.26139000000000001</c:v>
                </c:pt>
                <c:pt idx="807">
                  <c:v>0.26172000000000001</c:v>
                </c:pt>
                <c:pt idx="808">
                  <c:v>0.26205000000000001</c:v>
                </c:pt>
                <c:pt idx="809">
                  <c:v>0.26236999999999999</c:v>
                </c:pt>
                <c:pt idx="810">
                  <c:v>0.26269999999999999</c:v>
                </c:pt>
                <c:pt idx="811">
                  <c:v>0.26301999999999998</c:v>
                </c:pt>
                <c:pt idx="812">
                  <c:v>0.26334999999999997</c:v>
                </c:pt>
                <c:pt idx="813">
                  <c:v>0.26367000000000002</c:v>
                </c:pt>
                <c:pt idx="814">
                  <c:v>0.26400000000000001</c:v>
                </c:pt>
                <c:pt idx="815">
                  <c:v>0.26433000000000001</c:v>
                </c:pt>
                <c:pt idx="816">
                  <c:v>0.26465</c:v>
                </c:pt>
                <c:pt idx="817">
                  <c:v>0.26497999999999999</c:v>
                </c:pt>
                <c:pt idx="818">
                  <c:v>0.26529999999999998</c:v>
                </c:pt>
                <c:pt idx="819">
                  <c:v>0.26562999999999998</c:v>
                </c:pt>
                <c:pt idx="820">
                  <c:v>0.26595999999999997</c:v>
                </c:pt>
                <c:pt idx="821">
                  <c:v>0.26628000000000002</c:v>
                </c:pt>
                <c:pt idx="822">
                  <c:v>0.26661000000000001</c:v>
                </c:pt>
                <c:pt idx="823">
                  <c:v>0.26693</c:v>
                </c:pt>
                <c:pt idx="824">
                  <c:v>0.26726</c:v>
                </c:pt>
                <c:pt idx="825">
                  <c:v>0.26758999999999999</c:v>
                </c:pt>
                <c:pt idx="826">
                  <c:v>0.26790999999999998</c:v>
                </c:pt>
                <c:pt idx="827">
                  <c:v>0.26823999999999998</c:v>
                </c:pt>
                <c:pt idx="828">
                  <c:v>0.26856000000000002</c:v>
                </c:pt>
                <c:pt idx="829">
                  <c:v>0.26889000000000002</c:v>
                </c:pt>
                <c:pt idx="830">
                  <c:v>0.26922000000000001</c:v>
                </c:pt>
                <c:pt idx="831">
                  <c:v>0.26954</c:v>
                </c:pt>
                <c:pt idx="832">
                  <c:v>0.26987</c:v>
                </c:pt>
                <c:pt idx="833">
                  <c:v>0.2702</c:v>
                </c:pt>
                <c:pt idx="834">
                  <c:v>0.27051999999999998</c:v>
                </c:pt>
                <c:pt idx="835">
                  <c:v>0.27084999999999998</c:v>
                </c:pt>
                <c:pt idx="836">
                  <c:v>0.27117000000000002</c:v>
                </c:pt>
                <c:pt idx="837">
                  <c:v>0.27150000000000002</c:v>
                </c:pt>
                <c:pt idx="838">
                  <c:v>0.27183000000000002</c:v>
                </c:pt>
                <c:pt idx="839">
                  <c:v>0.27215</c:v>
                </c:pt>
                <c:pt idx="840">
                  <c:v>0.27248</c:v>
                </c:pt>
                <c:pt idx="841">
                  <c:v>0.27279999999999999</c:v>
                </c:pt>
                <c:pt idx="842">
                  <c:v>0.27312999999999998</c:v>
                </c:pt>
                <c:pt idx="843">
                  <c:v>0.27345999999999998</c:v>
                </c:pt>
                <c:pt idx="844">
                  <c:v>0.27378000000000002</c:v>
                </c:pt>
                <c:pt idx="845">
                  <c:v>0.27411000000000002</c:v>
                </c:pt>
                <c:pt idx="846">
                  <c:v>0.27443000000000001</c:v>
                </c:pt>
                <c:pt idx="847">
                  <c:v>0.27476</c:v>
                </c:pt>
                <c:pt idx="848">
                  <c:v>0.27509</c:v>
                </c:pt>
                <c:pt idx="849">
                  <c:v>0.27540999999999999</c:v>
                </c:pt>
                <c:pt idx="850">
                  <c:v>0.27573999999999999</c:v>
                </c:pt>
                <c:pt idx="851">
                  <c:v>0.27606999999999998</c:v>
                </c:pt>
                <c:pt idx="852">
                  <c:v>0.27639000000000002</c:v>
                </c:pt>
                <c:pt idx="853">
                  <c:v>0.27672000000000002</c:v>
                </c:pt>
                <c:pt idx="854">
                  <c:v>0.27704000000000001</c:v>
                </c:pt>
                <c:pt idx="855">
                  <c:v>0.27737000000000001</c:v>
                </c:pt>
                <c:pt idx="856">
                  <c:v>0.2777</c:v>
                </c:pt>
                <c:pt idx="857">
                  <c:v>0.27801999999999999</c:v>
                </c:pt>
                <c:pt idx="858">
                  <c:v>0.27834999999999999</c:v>
                </c:pt>
                <c:pt idx="859">
                  <c:v>0.27866999999999997</c:v>
                </c:pt>
                <c:pt idx="860">
                  <c:v>0.27900000000000003</c:v>
                </c:pt>
                <c:pt idx="861">
                  <c:v>0.27933000000000002</c:v>
                </c:pt>
                <c:pt idx="862">
                  <c:v>0.27965000000000001</c:v>
                </c:pt>
                <c:pt idx="863">
                  <c:v>0.27998000000000001</c:v>
                </c:pt>
                <c:pt idx="864">
                  <c:v>0.28031</c:v>
                </c:pt>
                <c:pt idx="865">
                  <c:v>0.28062999999999999</c:v>
                </c:pt>
                <c:pt idx="866">
                  <c:v>0.28095999999999999</c:v>
                </c:pt>
                <c:pt idx="867">
                  <c:v>0.28127999999999997</c:v>
                </c:pt>
                <c:pt idx="868">
                  <c:v>0.28161000000000003</c:v>
                </c:pt>
                <c:pt idx="869">
                  <c:v>0.28194000000000002</c:v>
                </c:pt>
                <c:pt idx="870">
                  <c:v>0.28226000000000001</c:v>
                </c:pt>
                <c:pt idx="871">
                  <c:v>0.28259000000000001</c:v>
                </c:pt>
                <c:pt idx="872">
                  <c:v>0.28292</c:v>
                </c:pt>
                <c:pt idx="873">
                  <c:v>0.28323999999999999</c:v>
                </c:pt>
                <c:pt idx="874">
                  <c:v>0.28356999999999999</c:v>
                </c:pt>
                <c:pt idx="875">
                  <c:v>0.28388999999999998</c:v>
                </c:pt>
                <c:pt idx="876">
                  <c:v>0.28421999999999997</c:v>
                </c:pt>
                <c:pt idx="877">
                  <c:v>0.28455000000000003</c:v>
                </c:pt>
                <c:pt idx="878">
                  <c:v>0.28487000000000001</c:v>
                </c:pt>
                <c:pt idx="879">
                  <c:v>0.28520000000000001</c:v>
                </c:pt>
                <c:pt idx="880">
                  <c:v>0.28553000000000001</c:v>
                </c:pt>
                <c:pt idx="881">
                  <c:v>0.28584999999999999</c:v>
                </c:pt>
                <c:pt idx="882">
                  <c:v>0.28617999999999999</c:v>
                </c:pt>
                <c:pt idx="883">
                  <c:v>0.28649999999999998</c:v>
                </c:pt>
                <c:pt idx="884">
                  <c:v>0.28682999999999997</c:v>
                </c:pt>
                <c:pt idx="885">
                  <c:v>0.28716000000000003</c:v>
                </c:pt>
                <c:pt idx="886">
                  <c:v>0.28748000000000001</c:v>
                </c:pt>
                <c:pt idx="887">
                  <c:v>0.28781000000000001</c:v>
                </c:pt>
                <c:pt idx="888">
                  <c:v>0.28814000000000001</c:v>
                </c:pt>
                <c:pt idx="889">
                  <c:v>0.28845999999999999</c:v>
                </c:pt>
                <c:pt idx="890">
                  <c:v>0.28878999999999999</c:v>
                </c:pt>
                <c:pt idx="891">
                  <c:v>0.28911999999999999</c:v>
                </c:pt>
                <c:pt idx="892">
                  <c:v>0.28943999999999998</c:v>
                </c:pt>
                <c:pt idx="893">
                  <c:v>0.28977000000000003</c:v>
                </c:pt>
                <c:pt idx="894">
                  <c:v>0.29009000000000001</c:v>
                </c:pt>
                <c:pt idx="895">
                  <c:v>0.29042000000000001</c:v>
                </c:pt>
                <c:pt idx="896">
                  <c:v>0.29075000000000001</c:v>
                </c:pt>
                <c:pt idx="897">
                  <c:v>0.29107</c:v>
                </c:pt>
                <c:pt idx="898">
                  <c:v>0.29139999999999999</c:v>
                </c:pt>
                <c:pt idx="899">
                  <c:v>0.29172999999999999</c:v>
                </c:pt>
                <c:pt idx="900">
                  <c:v>0.29204999999999998</c:v>
                </c:pt>
                <c:pt idx="901">
                  <c:v>0.29237999999999997</c:v>
                </c:pt>
                <c:pt idx="902">
                  <c:v>0.29271000000000003</c:v>
                </c:pt>
                <c:pt idx="903">
                  <c:v>0.29303000000000001</c:v>
                </c:pt>
                <c:pt idx="904">
                  <c:v>0.29336000000000001</c:v>
                </c:pt>
                <c:pt idx="905">
                  <c:v>0.29368</c:v>
                </c:pt>
                <c:pt idx="906">
                  <c:v>0.29400999999999999</c:v>
                </c:pt>
                <c:pt idx="907">
                  <c:v>0.29433999999999999</c:v>
                </c:pt>
                <c:pt idx="908">
                  <c:v>0.29465999999999998</c:v>
                </c:pt>
                <c:pt idx="909">
                  <c:v>0.29498999999999997</c:v>
                </c:pt>
                <c:pt idx="910">
                  <c:v>0.29532000000000003</c:v>
                </c:pt>
                <c:pt idx="911">
                  <c:v>0.29564000000000001</c:v>
                </c:pt>
                <c:pt idx="912">
                  <c:v>0.29597000000000001</c:v>
                </c:pt>
                <c:pt idx="913">
                  <c:v>0.29630000000000001</c:v>
                </c:pt>
                <c:pt idx="914">
                  <c:v>0.29661999999999999</c:v>
                </c:pt>
                <c:pt idx="915">
                  <c:v>0.29694999999999999</c:v>
                </c:pt>
                <c:pt idx="916">
                  <c:v>0.29727999999999999</c:v>
                </c:pt>
                <c:pt idx="917">
                  <c:v>0.29759999999999998</c:v>
                </c:pt>
                <c:pt idx="918">
                  <c:v>0.29792999999999997</c:v>
                </c:pt>
                <c:pt idx="919">
                  <c:v>0.29826000000000003</c:v>
                </c:pt>
                <c:pt idx="920">
                  <c:v>0.29858000000000001</c:v>
                </c:pt>
                <c:pt idx="921">
                  <c:v>0.29891000000000001</c:v>
                </c:pt>
                <c:pt idx="922">
                  <c:v>0.29924000000000001</c:v>
                </c:pt>
                <c:pt idx="923">
                  <c:v>0.29955999999999999</c:v>
                </c:pt>
                <c:pt idx="924">
                  <c:v>0.29988999999999999</c:v>
                </c:pt>
                <c:pt idx="925">
                  <c:v>0.30020999999999998</c:v>
                </c:pt>
                <c:pt idx="926">
                  <c:v>0.30053999999999997</c:v>
                </c:pt>
                <c:pt idx="927">
                  <c:v>0.30087000000000003</c:v>
                </c:pt>
                <c:pt idx="928">
                  <c:v>0.30119000000000001</c:v>
                </c:pt>
                <c:pt idx="929">
                  <c:v>0.30152000000000001</c:v>
                </c:pt>
                <c:pt idx="930">
                  <c:v>0.30185000000000001</c:v>
                </c:pt>
                <c:pt idx="931">
                  <c:v>0.30216999999999999</c:v>
                </c:pt>
                <c:pt idx="932">
                  <c:v>0.30249999999999999</c:v>
                </c:pt>
                <c:pt idx="933">
                  <c:v>0.30282999999999999</c:v>
                </c:pt>
                <c:pt idx="934">
                  <c:v>0.30314999999999998</c:v>
                </c:pt>
                <c:pt idx="935">
                  <c:v>0.30348000000000003</c:v>
                </c:pt>
                <c:pt idx="936">
                  <c:v>0.30381000000000002</c:v>
                </c:pt>
                <c:pt idx="937">
                  <c:v>0.30413000000000001</c:v>
                </c:pt>
                <c:pt idx="938">
                  <c:v>0.30446000000000001</c:v>
                </c:pt>
                <c:pt idx="939">
                  <c:v>0.30479000000000001</c:v>
                </c:pt>
                <c:pt idx="940">
                  <c:v>0.30510999999999999</c:v>
                </c:pt>
                <c:pt idx="941">
                  <c:v>0.30543999999999999</c:v>
                </c:pt>
                <c:pt idx="942">
                  <c:v>0.30576999999999999</c:v>
                </c:pt>
                <c:pt idx="943">
                  <c:v>0.30608999999999997</c:v>
                </c:pt>
                <c:pt idx="944">
                  <c:v>0.30642000000000003</c:v>
                </c:pt>
                <c:pt idx="945">
                  <c:v>0.30675000000000002</c:v>
                </c:pt>
                <c:pt idx="946">
                  <c:v>0.30707000000000001</c:v>
                </c:pt>
                <c:pt idx="947">
                  <c:v>0.30740000000000001</c:v>
                </c:pt>
                <c:pt idx="948">
                  <c:v>0.30773</c:v>
                </c:pt>
                <c:pt idx="949">
                  <c:v>0.30804999999999999</c:v>
                </c:pt>
                <c:pt idx="950">
                  <c:v>0.30837999999999999</c:v>
                </c:pt>
                <c:pt idx="951">
                  <c:v>0.30870999999999998</c:v>
                </c:pt>
                <c:pt idx="952">
                  <c:v>0.30903000000000003</c:v>
                </c:pt>
                <c:pt idx="953">
                  <c:v>0.30936000000000002</c:v>
                </c:pt>
                <c:pt idx="954">
                  <c:v>0.30969000000000002</c:v>
                </c:pt>
                <c:pt idx="955">
                  <c:v>0.31001000000000001</c:v>
                </c:pt>
                <c:pt idx="956">
                  <c:v>0.31034</c:v>
                </c:pt>
                <c:pt idx="957">
                  <c:v>0.31067</c:v>
                </c:pt>
                <c:pt idx="958">
                  <c:v>0.31098999999999999</c:v>
                </c:pt>
                <c:pt idx="959">
                  <c:v>0.31131999999999999</c:v>
                </c:pt>
                <c:pt idx="960">
                  <c:v>0.31164999999999998</c:v>
                </c:pt>
                <c:pt idx="961">
                  <c:v>0.31197000000000003</c:v>
                </c:pt>
                <c:pt idx="962">
                  <c:v>0.31230000000000002</c:v>
                </c:pt>
                <c:pt idx="963">
                  <c:v>0.31263000000000002</c:v>
                </c:pt>
                <c:pt idx="964">
                  <c:v>0.31295000000000001</c:v>
                </c:pt>
                <c:pt idx="965">
                  <c:v>0.31328</c:v>
                </c:pt>
                <c:pt idx="966">
                  <c:v>0.31361</c:v>
                </c:pt>
                <c:pt idx="967">
                  <c:v>0.31392999999999999</c:v>
                </c:pt>
                <c:pt idx="968">
                  <c:v>0.31425999999999998</c:v>
                </c:pt>
                <c:pt idx="969">
                  <c:v>0.31458999999999998</c:v>
                </c:pt>
                <c:pt idx="970">
                  <c:v>0.31491000000000002</c:v>
                </c:pt>
                <c:pt idx="971">
                  <c:v>0.31524000000000002</c:v>
                </c:pt>
                <c:pt idx="972">
                  <c:v>0.31557000000000002</c:v>
                </c:pt>
                <c:pt idx="973">
                  <c:v>0.31589</c:v>
                </c:pt>
                <c:pt idx="974">
                  <c:v>0.31622</c:v>
                </c:pt>
                <c:pt idx="975">
                  <c:v>0.31655</c:v>
                </c:pt>
                <c:pt idx="976">
                  <c:v>0.31686999999999999</c:v>
                </c:pt>
                <c:pt idx="977">
                  <c:v>0.31719999999999998</c:v>
                </c:pt>
                <c:pt idx="978">
                  <c:v>0.31752999999999998</c:v>
                </c:pt>
                <c:pt idx="979">
                  <c:v>0.31785000000000002</c:v>
                </c:pt>
                <c:pt idx="980">
                  <c:v>0.31818000000000002</c:v>
                </c:pt>
                <c:pt idx="981">
                  <c:v>0.31851000000000002</c:v>
                </c:pt>
                <c:pt idx="982">
                  <c:v>0.31884000000000001</c:v>
                </c:pt>
                <c:pt idx="983">
                  <c:v>0.31916</c:v>
                </c:pt>
                <c:pt idx="984">
                  <c:v>0.31949</c:v>
                </c:pt>
                <c:pt idx="985">
                  <c:v>0.31981999999999999</c:v>
                </c:pt>
                <c:pt idx="986">
                  <c:v>0.32013999999999998</c:v>
                </c:pt>
                <c:pt idx="987">
                  <c:v>0.32046999999999998</c:v>
                </c:pt>
                <c:pt idx="988">
                  <c:v>0.32079999999999997</c:v>
                </c:pt>
                <c:pt idx="989">
                  <c:v>0.32112000000000002</c:v>
                </c:pt>
                <c:pt idx="990">
                  <c:v>0.32145000000000001</c:v>
                </c:pt>
                <c:pt idx="991">
                  <c:v>0.32178000000000001</c:v>
                </c:pt>
                <c:pt idx="992">
                  <c:v>0.3221</c:v>
                </c:pt>
                <c:pt idx="993">
                  <c:v>0.32242999999999999</c:v>
                </c:pt>
                <c:pt idx="994">
                  <c:v>0.32275999999999999</c:v>
                </c:pt>
                <c:pt idx="995">
                  <c:v>0.32307999999999998</c:v>
                </c:pt>
                <c:pt idx="996">
                  <c:v>0.32340999999999998</c:v>
                </c:pt>
                <c:pt idx="997">
                  <c:v>0.32374000000000003</c:v>
                </c:pt>
                <c:pt idx="998">
                  <c:v>0.32407000000000002</c:v>
                </c:pt>
                <c:pt idx="999">
                  <c:v>0.32439000000000001</c:v>
                </c:pt>
                <c:pt idx="1000">
                  <c:v>0.32472000000000001</c:v>
                </c:pt>
                <c:pt idx="1001">
                  <c:v>0.32505000000000001</c:v>
                </c:pt>
                <c:pt idx="1002">
                  <c:v>0.32536999999999999</c:v>
                </c:pt>
                <c:pt idx="1003">
                  <c:v>0.32569999999999999</c:v>
                </c:pt>
                <c:pt idx="1004">
                  <c:v>0.32602999999999999</c:v>
                </c:pt>
                <c:pt idx="1005">
                  <c:v>0.32634999999999997</c:v>
                </c:pt>
                <c:pt idx="1006">
                  <c:v>0.32668000000000003</c:v>
                </c:pt>
                <c:pt idx="1007">
                  <c:v>0.32701000000000002</c:v>
                </c:pt>
                <c:pt idx="1008">
                  <c:v>0.32733000000000001</c:v>
                </c:pt>
                <c:pt idx="1009">
                  <c:v>0.32766000000000001</c:v>
                </c:pt>
                <c:pt idx="1010">
                  <c:v>0.32799</c:v>
                </c:pt>
                <c:pt idx="1011">
                  <c:v>0.32832</c:v>
                </c:pt>
                <c:pt idx="1012">
                  <c:v>0.32863999999999999</c:v>
                </c:pt>
                <c:pt idx="1013">
                  <c:v>0.32896999999999998</c:v>
                </c:pt>
                <c:pt idx="1014">
                  <c:v>0.32929999999999998</c:v>
                </c:pt>
                <c:pt idx="1015">
                  <c:v>0.32962000000000002</c:v>
                </c:pt>
                <c:pt idx="1016">
                  <c:v>0.32995000000000002</c:v>
                </c:pt>
                <c:pt idx="1017">
                  <c:v>0.33028000000000002</c:v>
                </c:pt>
                <c:pt idx="1018">
                  <c:v>0.3306</c:v>
                </c:pt>
                <c:pt idx="1019">
                  <c:v>0.33093</c:v>
                </c:pt>
                <c:pt idx="1020">
                  <c:v>0.33126</c:v>
                </c:pt>
                <c:pt idx="1021">
                  <c:v>0.33159</c:v>
                </c:pt>
                <c:pt idx="1022">
                  <c:v>0.33190999999999998</c:v>
                </c:pt>
                <c:pt idx="1023">
                  <c:v>0.33223999999999998</c:v>
                </c:pt>
                <c:pt idx="1024">
                  <c:v>0.33256999999999998</c:v>
                </c:pt>
                <c:pt idx="1025">
                  <c:v>0.33289000000000002</c:v>
                </c:pt>
                <c:pt idx="1026">
                  <c:v>0.33322000000000002</c:v>
                </c:pt>
                <c:pt idx="1027">
                  <c:v>0.33355000000000001</c:v>
                </c:pt>
                <c:pt idx="1028">
                  <c:v>0.33387</c:v>
                </c:pt>
                <c:pt idx="1029">
                  <c:v>0.3342</c:v>
                </c:pt>
                <c:pt idx="1030">
                  <c:v>0.33452999999999999</c:v>
                </c:pt>
                <c:pt idx="1031">
                  <c:v>0.33485999999999999</c:v>
                </c:pt>
                <c:pt idx="1032">
                  <c:v>0.33517999999999998</c:v>
                </c:pt>
                <c:pt idx="1033">
                  <c:v>0.33550999999999997</c:v>
                </c:pt>
                <c:pt idx="1034">
                  <c:v>0.33584000000000003</c:v>
                </c:pt>
                <c:pt idx="1035">
                  <c:v>0.33616000000000001</c:v>
                </c:pt>
                <c:pt idx="1036">
                  <c:v>0.33649000000000001</c:v>
                </c:pt>
                <c:pt idx="1037">
                  <c:v>0.33682000000000001</c:v>
                </c:pt>
                <c:pt idx="1038">
                  <c:v>0.33715000000000001</c:v>
                </c:pt>
                <c:pt idx="1039">
                  <c:v>0.33746999999999999</c:v>
                </c:pt>
                <c:pt idx="1040">
                  <c:v>0.33779999999999999</c:v>
                </c:pt>
                <c:pt idx="1041">
                  <c:v>0.33812999999999999</c:v>
                </c:pt>
                <c:pt idx="1042">
                  <c:v>0.33844999999999997</c:v>
                </c:pt>
                <c:pt idx="1043">
                  <c:v>0.33878000000000003</c:v>
                </c:pt>
                <c:pt idx="1044">
                  <c:v>0.33911000000000002</c:v>
                </c:pt>
                <c:pt idx="1045">
                  <c:v>0.33944000000000002</c:v>
                </c:pt>
                <c:pt idx="1046">
                  <c:v>0.33976000000000001</c:v>
                </c:pt>
                <c:pt idx="1047">
                  <c:v>0.34009</c:v>
                </c:pt>
                <c:pt idx="1048">
                  <c:v>0.34042</c:v>
                </c:pt>
                <c:pt idx="1049">
                  <c:v>0.34073999999999999</c:v>
                </c:pt>
                <c:pt idx="1050">
                  <c:v>0.34106999999999998</c:v>
                </c:pt>
                <c:pt idx="1051">
                  <c:v>0.34139999999999998</c:v>
                </c:pt>
                <c:pt idx="1052">
                  <c:v>0.34172999999999998</c:v>
                </c:pt>
                <c:pt idx="1053">
                  <c:v>0.34205000000000002</c:v>
                </c:pt>
                <c:pt idx="1054">
                  <c:v>0.34238000000000002</c:v>
                </c:pt>
                <c:pt idx="1055">
                  <c:v>0.34271000000000001</c:v>
                </c:pt>
                <c:pt idx="1056">
                  <c:v>0.34303</c:v>
                </c:pt>
                <c:pt idx="1057">
                  <c:v>0.34336</c:v>
                </c:pt>
                <c:pt idx="1058">
                  <c:v>0.34369</c:v>
                </c:pt>
                <c:pt idx="1059">
                  <c:v>0.34401999999999999</c:v>
                </c:pt>
                <c:pt idx="1060">
                  <c:v>0.34433999999999998</c:v>
                </c:pt>
                <c:pt idx="1061">
                  <c:v>0.34466999999999998</c:v>
                </c:pt>
                <c:pt idx="1062">
                  <c:v>0.34499999999999997</c:v>
                </c:pt>
                <c:pt idx="1063">
                  <c:v>0.34533000000000003</c:v>
                </c:pt>
                <c:pt idx="1064">
                  <c:v>0.34565000000000001</c:v>
                </c:pt>
                <c:pt idx="1065">
                  <c:v>0.34598000000000001</c:v>
                </c:pt>
                <c:pt idx="1066">
                  <c:v>0.34631000000000001</c:v>
                </c:pt>
                <c:pt idx="1067">
                  <c:v>0.34662999999999999</c:v>
                </c:pt>
                <c:pt idx="1068">
                  <c:v>0.34695999999999999</c:v>
                </c:pt>
                <c:pt idx="1069">
                  <c:v>0.34728999999999999</c:v>
                </c:pt>
                <c:pt idx="1070">
                  <c:v>0.34761999999999998</c:v>
                </c:pt>
                <c:pt idx="1071">
                  <c:v>0.34794000000000003</c:v>
                </c:pt>
                <c:pt idx="1072">
                  <c:v>0.34827000000000002</c:v>
                </c:pt>
                <c:pt idx="1073">
                  <c:v>0.34860000000000002</c:v>
                </c:pt>
                <c:pt idx="1074">
                  <c:v>0.34893000000000002</c:v>
                </c:pt>
                <c:pt idx="1075">
                  <c:v>0.34925</c:v>
                </c:pt>
                <c:pt idx="1076">
                  <c:v>0.34958</c:v>
                </c:pt>
                <c:pt idx="1077">
                  <c:v>0.34991</c:v>
                </c:pt>
                <c:pt idx="1078">
                  <c:v>0.35022999999999999</c:v>
                </c:pt>
                <c:pt idx="1079">
                  <c:v>0.35055999999999998</c:v>
                </c:pt>
                <c:pt idx="1080">
                  <c:v>0.35088999999999998</c:v>
                </c:pt>
                <c:pt idx="1081">
                  <c:v>0.35121999999999998</c:v>
                </c:pt>
                <c:pt idx="1082">
                  <c:v>0.35154000000000002</c:v>
                </c:pt>
                <c:pt idx="1083">
                  <c:v>0.35187000000000002</c:v>
                </c:pt>
                <c:pt idx="1084">
                  <c:v>0.35220000000000001</c:v>
                </c:pt>
                <c:pt idx="1085">
                  <c:v>0.35253000000000001</c:v>
                </c:pt>
                <c:pt idx="1086">
                  <c:v>0.35285</c:v>
                </c:pt>
                <c:pt idx="1087">
                  <c:v>0.35317999999999999</c:v>
                </c:pt>
                <c:pt idx="1088">
                  <c:v>0.35350999999999999</c:v>
                </c:pt>
                <c:pt idx="1089">
                  <c:v>0.35383999999999999</c:v>
                </c:pt>
                <c:pt idx="1090">
                  <c:v>0.35415999999999997</c:v>
                </c:pt>
                <c:pt idx="1091">
                  <c:v>0.35449000000000003</c:v>
                </c:pt>
                <c:pt idx="1092">
                  <c:v>0.35482000000000002</c:v>
                </c:pt>
                <c:pt idx="1093">
                  <c:v>0.35514000000000001</c:v>
                </c:pt>
                <c:pt idx="1094">
                  <c:v>0.35547000000000001</c:v>
                </c:pt>
                <c:pt idx="1095">
                  <c:v>0.35580000000000001</c:v>
                </c:pt>
                <c:pt idx="1096">
                  <c:v>0.35613</c:v>
                </c:pt>
                <c:pt idx="1097">
                  <c:v>0.35644999999999999</c:v>
                </c:pt>
                <c:pt idx="1098">
                  <c:v>0.35677999999999999</c:v>
                </c:pt>
                <c:pt idx="1099">
                  <c:v>0.35710999999999998</c:v>
                </c:pt>
                <c:pt idx="1100">
                  <c:v>0.35743999999999998</c:v>
                </c:pt>
                <c:pt idx="1101">
                  <c:v>0.35776000000000002</c:v>
                </c:pt>
                <c:pt idx="1102">
                  <c:v>0.35809000000000002</c:v>
                </c:pt>
                <c:pt idx="1103">
                  <c:v>0.35842000000000002</c:v>
                </c:pt>
                <c:pt idx="1104">
                  <c:v>0.35875000000000001</c:v>
                </c:pt>
                <c:pt idx="1105">
                  <c:v>0.35907</c:v>
                </c:pt>
                <c:pt idx="1106">
                  <c:v>0.3594</c:v>
                </c:pt>
                <c:pt idx="1107">
                  <c:v>0.35972999999999999</c:v>
                </c:pt>
                <c:pt idx="1108">
                  <c:v>0.36005999999999999</c:v>
                </c:pt>
                <c:pt idx="1109">
                  <c:v>0.36037999999999998</c:v>
                </c:pt>
                <c:pt idx="1110">
                  <c:v>0.36070999999999998</c:v>
                </c:pt>
                <c:pt idx="1111">
                  <c:v>0.36104000000000003</c:v>
                </c:pt>
                <c:pt idx="1112">
                  <c:v>0.36137000000000002</c:v>
                </c:pt>
                <c:pt idx="1113">
                  <c:v>0.36169000000000001</c:v>
                </c:pt>
                <c:pt idx="1114">
                  <c:v>0.36202000000000001</c:v>
                </c:pt>
                <c:pt idx="1115">
                  <c:v>0.36235000000000001</c:v>
                </c:pt>
                <c:pt idx="1116">
                  <c:v>0.36268</c:v>
                </c:pt>
                <c:pt idx="1117">
                  <c:v>0.36299999999999999</c:v>
                </c:pt>
                <c:pt idx="1118">
                  <c:v>0.36332999999999999</c:v>
                </c:pt>
                <c:pt idx="1119">
                  <c:v>0.36365999999999998</c:v>
                </c:pt>
                <c:pt idx="1120">
                  <c:v>0.36398999999999998</c:v>
                </c:pt>
                <c:pt idx="1121">
                  <c:v>0.36431000000000002</c:v>
                </c:pt>
                <c:pt idx="1122">
                  <c:v>0.36464000000000002</c:v>
                </c:pt>
                <c:pt idx="1123">
                  <c:v>0.36497000000000002</c:v>
                </c:pt>
                <c:pt idx="1124">
                  <c:v>0.36530000000000001</c:v>
                </c:pt>
                <c:pt idx="1125">
                  <c:v>0.36562</c:v>
                </c:pt>
                <c:pt idx="1126">
                  <c:v>0.36595</c:v>
                </c:pt>
                <c:pt idx="1127">
                  <c:v>0.36627999999999999</c:v>
                </c:pt>
                <c:pt idx="1128">
                  <c:v>0.36660999999999999</c:v>
                </c:pt>
                <c:pt idx="1129">
                  <c:v>0.36692999999999998</c:v>
                </c:pt>
                <c:pt idx="1130">
                  <c:v>0.36725999999999998</c:v>
                </c:pt>
                <c:pt idx="1131">
                  <c:v>0.36758999999999997</c:v>
                </c:pt>
                <c:pt idx="1132">
                  <c:v>0.36792000000000002</c:v>
                </c:pt>
                <c:pt idx="1133">
                  <c:v>0.36824000000000001</c:v>
                </c:pt>
                <c:pt idx="1134">
                  <c:v>0.36857000000000001</c:v>
                </c:pt>
                <c:pt idx="1135">
                  <c:v>0.36890000000000001</c:v>
                </c:pt>
                <c:pt idx="1136">
                  <c:v>0.36923</c:v>
                </c:pt>
                <c:pt idx="1137">
                  <c:v>0.36954999999999999</c:v>
                </c:pt>
                <c:pt idx="1138">
                  <c:v>0.36987999999999999</c:v>
                </c:pt>
                <c:pt idx="1139">
                  <c:v>0.37020999999999998</c:v>
                </c:pt>
                <c:pt idx="1140">
                  <c:v>0.37053999999999998</c:v>
                </c:pt>
                <c:pt idx="1141">
                  <c:v>0.37086999999999998</c:v>
                </c:pt>
                <c:pt idx="1142">
                  <c:v>0.37119000000000002</c:v>
                </c:pt>
                <c:pt idx="1143">
                  <c:v>0.37152000000000002</c:v>
                </c:pt>
                <c:pt idx="1144">
                  <c:v>0.37185000000000001</c:v>
                </c:pt>
                <c:pt idx="1145">
                  <c:v>0.37218000000000001</c:v>
                </c:pt>
                <c:pt idx="1146">
                  <c:v>0.3725</c:v>
                </c:pt>
                <c:pt idx="1147">
                  <c:v>0.37282999999999999</c:v>
                </c:pt>
                <c:pt idx="1148">
                  <c:v>0.37315999999999999</c:v>
                </c:pt>
                <c:pt idx="1149">
                  <c:v>0.37348999999999999</c:v>
                </c:pt>
                <c:pt idx="1150">
                  <c:v>0.37380999999999998</c:v>
                </c:pt>
                <c:pt idx="1151">
                  <c:v>0.37413999999999997</c:v>
                </c:pt>
                <c:pt idx="1152">
                  <c:v>0.37447000000000003</c:v>
                </c:pt>
                <c:pt idx="1153">
                  <c:v>0.37480000000000002</c:v>
                </c:pt>
                <c:pt idx="1154">
                  <c:v>0.37513000000000002</c:v>
                </c:pt>
                <c:pt idx="1155">
                  <c:v>0.37545000000000001</c:v>
                </c:pt>
                <c:pt idx="1156">
                  <c:v>0.37578</c:v>
                </c:pt>
                <c:pt idx="1157">
                  <c:v>0.37611</c:v>
                </c:pt>
                <c:pt idx="1158">
                  <c:v>0.37644</c:v>
                </c:pt>
                <c:pt idx="1159">
                  <c:v>0.37675999999999998</c:v>
                </c:pt>
                <c:pt idx="1160">
                  <c:v>0.37708999999999998</c:v>
                </c:pt>
                <c:pt idx="1161">
                  <c:v>0.37741999999999998</c:v>
                </c:pt>
                <c:pt idx="1162">
                  <c:v>0.37774999999999997</c:v>
                </c:pt>
                <c:pt idx="1163">
                  <c:v>0.37807000000000002</c:v>
                </c:pt>
                <c:pt idx="1164">
                  <c:v>0.37840000000000001</c:v>
                </c:pt>
                <c:pt idx="1165">
                  <c:v>0.37873000000000001</c:v>
                </c:pt>
                <c:pt idx="1166">
                  <c:v>0.37906000000000001</c:v>
                </c:pt>
                <c:pt idx="1167">
                  <c:v>0.37939000000000001</c:v>
                </c:pt>
                <c:pt idx="1168">
                  <c:v>0.37970999999999999</c:v>
                </c:pt>
                <c:pt idx="1169">
                  <c:v>0.38003999999999999</c:v>
                </c:pt>
                <c:pt idx="1170">
                  <c:v>0.38036999999999999</c:v>
                </c:pt>
                <c:pt idx="1171">
                  <c:v>0.38069999999999998</c:v>
                </c:pt>
                <c:pt idx="1172">
                  <c:v>0.38102000000000003</c:v>
                </c:pt>
                <c:pt idx="1173">
                  <c:v>0.38135000000000002</c:v>
                </c:pt>
                <c:pt idx="1174">
                  <c:v>0.38168000000000002</c:v>
                </c:pt>
                <c:pt idx="1175">
                  <c:v>0.38201000000000002</c:v>
                </c:pt>
                <c:pt idx="1176">
                  <c:v>0.38234000000000001</c:v>
                </c:pt>
                <c:pt idx="1177">
                  <c:v>0.38266</c:v>
                </c:pt>
                <c:pt idx="1178">
                  <c:v>0.38299</c:v>
                </c:pt>
                <c:pt idx="1179">
                  <c:v>0.38331999999999999</c:v>
                </c:pt>
                <c:pt idx="1180">
                  <c:v>0.38364999999999999</c:v>
                </c:pt>
                <c:pt idx="1181">
                  <c:v>0.38397999999999999</c:v>
                </c:pt>
                <c:pt idx="1182">
                  <c:v>0.38429999999999997</c:v>
                </c:pt>
                <c:pt idx="1183">
                  <c:v>0.38463000000000003</c:v>
                </c:pt>
                <c:pt idx="1184">
                  <c:v>0.38496000000000002</c:v>
                </c:pt>
                <c:pt idx="1185">
                  <c:v>0.38529000000000002</c:v>
                </c:pt>
                <c:pt idx="1186">
                  <c:v>0.38561000000000001</c:v>
                </c:pt>
                <c:pt idx="1187">
                  <c:v>0.38594000000000001</c:v>
                </c:pt>
                <c:pt idx="1188">
                  <c:v>0.38627</c:v>
                </c:pt>
                <c:pt idx="1189">
                  <c:v>0.3866</c:v>
                </c:pt>
                <c:pt idx="1190">
                  <c:v>0.38693</c:v>
                </c:pt>
                <c:pt idx="1191">
                  <c:v>0.38724999999999998</c:v>
                </c:pt>
                <c:pt idx="1192">
                  <c:v>0.38757999999999998</c:v>
                </c:pt>
                <c:pt idx="1193">
                  <c:v>0.38790999999999998</c:v>
                </c:pt>
                <c:pt idx="1194">
                  <c:v>0.38823999999999997</c:v>
                </c:pt>
                <c:pt idx="1195">
                  <c:v>0.38857000000000003</c:v>
                </c:pt>
                <c:pt idx="1196">
                  <c:v>0.38889000000000001</c:v>
                </c:pt>
                <c:pt idx="1197">
                  <c:v>0.38922000000000001</c:v>
                </c:pt>
                <c:pt idx="1198">
                  <c:v>0.38955000000000001</c:v>
                </c:pt>
                <c:pt idx="1199">
                  <c:v>0.38988</c:v>
                </c:pt>
                <c:pt idx="1200">
                  <c:v>0.39021</c:v>
                </c:pt>
                <c:pt idx="1201">
                  <c:v>0.39052999999999999</c:v>
                </c:pt>
                <c:pt idx="1202">
                  <c:v>0.39085999999999999</c:v>
                </c:pt>
                <c:pt idx="1203">
                  <c:v>0.39118999999999998</c:v>
                </c:pt>
                <c:pt idx="1204">
                  <c:v>0.39151999999999998</c:v>
                </c:pt>
                <c:pt idx="1205">
                  <c:v>0.39184999999999998</c:v>
                </c:pt>
                <c:pt idx="1206">
                  <c:v>0.39217000000000002</c:v>
                </c:pt>
                <c:pt idx="1207">
                  <c:v>0.39250000000000002</c:v>
                </c:pt>
                <c:pt idx="1208">
                  <c:v>0.39283000000000001</c:v>
                </c:pt>
                <c:pt idx="1209">
                  <c:v>0.39316000000000001</c:v>
                </c:pt>
                <c:pt idx="1210">
                  <c:v>0.39349000000000001</c:v>
                </c:pt>
                <c:pt idx="1211">
                  <c:v>0.39380999999999999</c:v>
                </c:pt>
                <c:pt idx="1212">
                  <c:v>0.39413999999999999</c:v>
                </c:pt>
                <c:pt idx="1213">
                  <c:v>0.39446999999999999</c:v>
                </c:pt>
                <c:pt idx="1214">
                  <c:v>0.39479999999999998</c:v>
                </c:pt>
                <c:pt idx="1215">
                  <c:v>0.39512999999999998</c:v>
                </c:pt>
                <c:pt idx="1216">
                  <c:v>0.39545000000000002</c:v>
                </c:pt>
                <c:pt idx="1217">
                  <c:v>0.39578000000000002</c:v>
                </c:pt>
                <c:pt idx="1218">
                  <c:v>0.39611000000000002</c:v>
                </c:pt>
                <c:pt idx="1219">
                  <c:v>0.39644000000000001</c:v>
                </c:pt>
                <c:pt idx="1220">
                  <c:v>0.39677000000000001</c:v>
                </c:pt>
                <c:pt idx="1221">
                  <c:v>0.39709</c:v>
                </c:pt>
                <c:pt idx="1222">
                  <c:v>0.39742</c:v>
                </c:pt>
                <c:pt idx="1223">
                  <c:v>0.39774999999999999</c:v>
                </c:pt>
                <c:pt idx="1224">
                  <c:v>0.39807999999999999</c:v>
                </c:pt>
                <c:pt idx="1225">
                  <c:v>0.39840999999999999</c:v>
                </c:pt>
                <c:pt idx="1226">
                  <c:v>0.39872999999999997</c:v>
                </c:pt>
                <c:pt idx="1227">
                  <c:v>0.39906000000000003</c:v>
                </c:pt>
                <c:pt idx="1228">
                  <c:v>0.39939000000000002</c:v>
                </c:pt>
                <c:pt idx="1229">
                  <c:v>0.39972000000000002</c:v>
                </c:pt>
                <c:pt idx="1230">
                  <c:v>0.40005000000000002</c:v>
                </c:pt>
                <c:pt idx="1231">
                  <c:v>0.40037</c:v>
                </c:pt>
                <c:pt idx="1232">
                  <c:v>0.4007</c:v>
                </c:pt>
                <c:pt idx="1233">
                  <c:v>0.40103</c:v>
                </c:pt>
                <c:pt idx="1234">
                  <c:v>0.40135999999999999</c:v>
                </c:pt>
                <c:pt idx="1235">
                  <c:v>0.40168999999999999</c:v>
                </c:pt>
                <c:pt idx="1236">
                  <c:v>0.40200999999999998</c:v>
                </c:pt>
                <c:pt idx="1237">
                  <c:v>0.40233999999999998</c:v>
                </c:pt>
                <c:pt idx="1238">
                  <c:v>0.40266999999999997</c:v>
                </c:pt>
                <c:pt idx="1239">
                  <c:v>0.40300000000000002</c:v>
                </c:pt>
                <c:pt idx="1240">
                  <c:v>0.40333000000000002</c:v>
                </c:pt>
                <c:pt idx="1241">
                  <c:v>0.40366000000000002</c:v>
                </c:pt>
                <c:pt idx="1242">
                  <c:v>0.40398000000000001</c:v>
                </c:pt>
                <c:pt idx="1243">
                  <c:v>0.40431</c:v>
                </c:pt>
                <c:pt idx="1244">
                  <c:v>0.40464</c:v>
                </c:pt>
                <c:pt idx="1245">
                  <c:v>0.40497</c:v>
                </c:pt>
                <c:pt idx="1246">
                  <c:v>0.40529999999999999</c:v>
                </c:pt>
                <c:pt idx="1247">
                  <c:v>0.40561999999999998</c:v>
                </c:pt>
                <c:pt idx="1248">
                  <c:v>0.40594999999999998</c:v>
                </c:pt>
                <c:pt idx="1249">
                  <c:v>0.40627999999999997</c:v>
                </c:pt>
                <c:pt idx="1250">
                  <c:v>0.40661000000000003</c:v>
                </c:pt>
                <c:pt idx="1251">
                  <c:v>0.40694000000000002</c:v>
                </c:pt>
                <c:pt idx="1252">
                  <c:v>0.40727000000000002</c:v>
                </c:pt>
                <c:pt idx="1253">
                  <c:v>0.40759000000000001</c:v>
                </c:pt>
                <c:pt idx="1254">
                  <c:v>0.40792</c:v>
                </c:pt>
                <c:pt idx="1255">
                  <c:v>0.40825</c:v>
                </c:pt>
                <c:pt idx="1256">
                  <c:v>0.40858</c:v>
                </c:pt>
                <c:pt idx="1257">
                  <c:v>0.40891</c:v>
                </c:pt>
                <c:pt idx="1258">
                  <c:v>0.40923999999999999</c:v>
                </c:pt>
                <c:pt idx="1259">
                  <c:v>0.40955999999999998</c:v>
                </c:pt>
                <c:pt idx="1260">
                  <c:v>0.40988999999999998</c:v>
                </c:pt>
                <c:pt idx="1261">
                  <c:v>0.41021999999999997</c:v>
                </c:pt>
                <c:pt idx="1262">
                  <c:v>0.41055000000000003</c:v>
                </c:pt>
                <c:pt idx="1263">
                  <c:v>0.41088000000000002</c:v>
                </c:pt>
                <c:pt idx="1264">
                  <c:v>0.41120000000000001</c:v>
                </c:pt>
                <c:pt idx="1265">
                  <c:v>0.41153000000000001</c:v>
                </c:pt>
                <c:pt idx="1266">
                  <c:v>0.41186</c:v>
                </c:pt>
                <c:pt idx="1267">
                  <c:v>0.41219</c:v>
                </c:pt>
                <c:pt idx="1268">
                  <c:v>0.41252</c:v>
                </c:pt>
                <c:pt idx="1269">
                  <c:v>0.41284999999999999</c:v>
                </c:pt>
                <c:pt idx="1270">
                  <c:v>0.41316999999999998</c:v>
                </c:pt>
                <c:pt idx="1271">
                  <c:v>0.41349999999999998</c:v>
                </c:pt>
                <c:pt idx="1272">
                  <c:v>0.41382999999999998</c:v>
                </c:pt>
                <c:pt idx="1273">
                  <c:v>0.41415999999999997</c:v>
                </c:pt>
                <c:pt idx="1274">
                  <c:v>0.41449000000000003</c:v>
                </c:pt>
                <c:pt idx="1275">
                  <c:v>0.41482000000000002</c:v>
                </c:pt>
                <c:pt idx="1276">
                  <c:v>0.41514000000000001</c:v>
                </c:pt>
                <c:pt idx="1277">
                  <c:v>0.41547000000000001</c:v>
                </c:pt>
                <c:pt idx="1278">
                  <c:v>0.4158</c:v>
                </c:pt>
                <c:pt idx="1279">
                  <c:v>0.41613</c:v>
                </c:pt>
                <c:pt idx="1280">
                  <c:v>0.41646</c:v>
                </c:pt>
                <c:pt idx="1281">
                  <c:v>0.41678999999999999</c:v>
                </c:pt>
                <c:pt idx="1282">
                  <c:v>0.41710999999999998</c:v>
                </c:pt>
                <c:pt idx="1283">
                  <c:v>0.41743999999999998</c:v>
                </c:pt>
                <c:pt idx="1284">
                  <c:v>0.41776999999999997</c:v>
                </c:pt>
                <c:pt idx="1285">
                  <c:v>0.41810000000000003</c:v>
                </c:pt>
                <c:pt idx="1286">
                  <c:v>0.41843000000000002</c:v>
                </c:pt>
                <c:pt idx="1287">
                  <c:v>0.41876000000000002</c:v>
                </c:pt>
                <c:pt idx="1288">
                  <c:v>0.41909000000000002</c:v>
                </c:pt>
                <c:pt idx="1289">
                  <c:v>0.41941000000000001</c:v>
                </c:pt>
                <c:pt idx="1290">
                  <c:v>0.41974</c:v>
                </c:pt>
                <c:pt idx="1291">
                  <c:v>0.42007</c:v>
                </c:pt>
                <c:pt idx="1292">
                  <c:v>0.4204</c:v>
                </c:pt>
                <c:pt idx="1293">
                  <c:v>0.42072999999999999</c:v>
                </c:pt>
                <c:pt idx="1294">
                  <c:v>0.42105999999999999</c:v>
                </c:pt>
                <c:pt idx="1295">
                  <c:v>0.42137999999999998</c:v>
                </c:pt>
                <c:pt idx="1296">
                  <c:v>0.42170999999999997</c:v>
                </c:pt>
                <c:pt idx="1297">
                  <c:v>0.42204000000000003</c:v>
                </c:pt>
                <c:pt idx="1298">
                  <c:v>0.42237000000000002</c:v>
                </c:pt>
                <c:pt idx="1299">
                  <c:v>0.42270000000000002</c:v>
                </c:pt>
                <c:pt idx="1300">
                  <c:v>0.42303000000000002</c:v>
                </c:pt>
                <c:pt idx="1301">
                  <c:v>0.42335</c:v>
                </c:pt>
                <c:pt idx="1302">
                  <c:v>0.42368</c:v>
                </c:pt>
                <c:pt idx="1303">
                  <c:v>0.42401</c:v>
                </c:pt>
                <c:pt idx="1304">
                  <c:v>0.42433999999999999</c:v>
                </c:pt>
                <c:pt idx="1305">
                  <c:v>0.42466999999999999</c:v>
                </c:pt>
                <c:pt idx="1306">
                  <c:v>0.42499999999999999</c:v>
                </c:pt>
                <c:pt idx="1307">
                  <c:v>0.42532999999999999</c:v>
                </c:pt>
                <c:pt idx="1308">
                  <c:v>0.42564999999999997</c:v>
                </c:pt>
                <c:pt idx="1309">
                  <c:v>0.42598000000000003</c:v>
                </c:pt>
                <c:pt idx="1310">
                  <c:v>0.42631000000000002</c:v>
                </c:pt>
                <c:pt idx="1311">
                  <c:v>0.42664000000000002</c:v>
                </c:pt>
                <c:pt idx="1312">
                  <c:v>0.42697000000000002</c:v>
                </c:pt>
                <c:pt idx="1313">
                  <c:v>0.42730000000000001</c:v>
                </c:pt>
                <c:pt idx="1314">
                  <c:v>0.42763000000000001</c:v>
                </c:pt>
                <c:pt idx="1315">
                  <c:v>0.42795</c:v>
                </c:pt>
                <c:pt idx="1316">
                  <c:v>0.42827999999999999</c:v>
                </c:pt>
                <c:pt idx="1317">
                  <c:v>0.42860999999999999</c:v>
                </c:pt>
                <c:pt idx="1318">
                  <c:v>0.42893999999999999</c:v>
                </c:pt>
                <c:pt idx="1319">
                  <c:v>0.42926999999999998</c:v>
                </c:pt>
                <c:pt idx="1320">
                  <c:v>0.42959999999999998</c:v>
                </c:pt>
                <c:pt idx="1321">
                  <c:v>0.42992999999999998</c:v>
                </c:pt>
                <c:pt idx="1322">
                  <c:v>0.43025000000000002</c:v>
                </c:pt>
                <c:pt idx="1323">
                  <c:v>0.43058000000000002</c:v>
                </c:pt>
                <c:pt idx="1324">
                  <c:v>0.43091000000000002</c:v>
                </c:pt>
                <c:pt idx="1325">
                  <c:v>0.43124000000000001</c:v>
                </c:pt>
                <c:pt idx="1326">
                  <c:v>0.43157000000000001</c:v>
                </c:pt>
                <c:pt idx="1327">
                  <c:v>0.43190000000000001</c:v>
                </c:pt>
                <c:pt idx="1328">
                  <c:v>0.43223</c:v>
                </c:pt>
                <c:pt idx="1329">
                  <c:v>0.43254999999999999</c:v>
                </c:pt>
                <c:pt idx="1330">
                  <c:v>0.43287999999999999</c:v>
                </c:pt>
                <c:pt idx="1331">
                  <c:v>0.43320999999999998</c:v>
                </c:pt>
                <c:pt idx="1332">
                  <c:v>0.43353999999999998</c:v>
                </c:pt>
                <c:pt idx="1333">
                  <c:v>0.43386999999999998</c:v>
                </c:pt>
                <c:pt idx="1334">
                  <c:v>0.43419999999999997</c:v>
                </c:pt>
                <c:pt idx="1335">
                  <c:v>0.43453000000000003</c:v>
                </c:pt>
                <c:pt idx="1336">
                  <c:v>0.43485000000000001</c:v>
                </c:pt>
                <c:pt idx="1337">
                  <c:v>0.43518000000000001</c:v>
                </c:pt>
                <c:pt idx="1338">
                  <c:v>0.43551000000000001</c:v>
                </c:pt>
                <c:pt idx="1339">
                  <c:v>0.43584000000000001</c:v>
                </c:pt>
                <c:pt idx="1340">
                  <c:v>0.43617</c:v>
                </c:pt>
                <c:pt idx="1341">
                  <c:v>0.4365</c:v>
                </c:pt>
                <c:pt idx="1342">
                  <c:v>0.43683</c:v>
                </c:pt>
                <c:pt idx="1343">
                  <c:v>0.43715999999999999</c:v>
                </c:pt>
                <c:pt idx="1344">
                  <c:v>0.43747999999999998</c:v>
                </c:pt>
                <c:pt idx="1345">
                  <c:v>0.43780999999999998</c:v>
                </c:pt>
                <c:pt idx="1346">
                  <c:v>0.43813999999999997</c:v>
                </c:pt>
                <c:pt idx="1347">
                  <c:v>0.43847000000000003</c:v>
                </c:pt>
                <c:pt idx="1348">
                  <c:v>0.43880000000000002</c:v>
                </c:pt>
                <c:pt idx="1349">
                  <c:v>0.43913000000000002</c:v>
                </c:pt>
                <c:pt idx="1350">
                  <c:v>0.43946000000000002</c:v>
                </c:pt>
                <c:pt idx="1351">
                  <c:v>0.43978</c:v>
                </c:pt>
                <c:pt idx="1352">
                  <c:v>0.44011</c:v>
                </c:pt>
                <c:pt idx="1353">
                  <c:v>0.44044</c:v>
                </c:pt>
                <c:pt idx="1354">
                  <c:v>0.44077</c:v>
                </c:pt>
                <c:pt idx="1355">
                  <c:v>0.44109999999999999</c:v>
                </c:pt>
                <c:pt idx="1356">
                  <c:v>0.44142999999999999</c:v>
                </c:pt>
                <c:pt idx="1357">
                  <c:v>0.44175999999999999</c:v>
                </c:pt>
                <c:pt idx="1358">
                  <c:v>0.44208999999999998</c:v>
                </c:pt>
                <c:pt idx="1359">
                  <c:v>0.44241000000000003</c:v>
                </c:pt>
                <c:pt idx="1360">
                  <c:v>0.44274000000000002</c:v>
                </c:pt>
                <c:pt idx="1361">
                  <c:v>0.44307000000000002</c:v>
                </c:pt>
                <c:pt idx="1362">
                  <c:v>0.44340000000000002</c:v>
                </c:pt>
                <c:pt idx="1363">
                  <c:v>0.44373000000000001</c:v>
                </c:pt>
                <c:pt idx="1364">
                  <c:v>0.44406000000000001</c:v>
                </c:pt>
                <c:pt idx="1365">
                  <c:v>0.44439000000000001</c:v>
                </c:pt>
                <c:pt idx="1366">
                  <c:v>0.44472</c:v>
                </c:pt>
                <c:pt idx="1367">
                  <c:v>0.44505</c:v>
                </c:pt>
                <c:pt idx="1368">
                  <c:v>0.44536999999999999</c:v>
                </c:pt>
                <c:pt idx="1369">
                  <c:v>0.44569999999999999</c:v>
                </c:pt>
                <c:pt idx="1370">
                  <c:v>0.44602999999999998</c:v>
                </c:pt>
                <c:pt idx="1371">
                  <c:v>0.44635999999999998</c:v>
                </c:pt>
                <c:pt idx="1372">
                  <c:v>0.44668999999999998</c:v>
                </c:pt>
                <c:pt idx="1373">
                  <c:v>0.44701999999999997</c:v>
                </c:pt>
                <c:pt idx="1374">
                  <c:v>0.44735000000000003</c:v>
                </c:pt>
                <c:pt idx="1375">
                  <c:v>0.44768000000000002</c:v>
                </c:pt>
                <c:pt idx="1376">
                  <c:v>0.44800000000000001</c:v>
                </c:pt>
                <c:pt idx="1377">
                  <c:v>0.44833000000000001</c:v>
                </c:pt>
                <c:pt idx="1378">
                  <c:v>0.44866</c:v>
                </c:pt>
                <c:pt idx="1379">
                  <c:v>0.44899</c:v>
                </c:pt>
                <c:pt idx="1380">
                  <c:v>0.44932</c:v>
                </c:pt>
                <c:pt idx="1381">
                  <c:v>0.44964999999999999</c:v>
                </c:pt>
                <c:pt idx="1382">
                  <c:v>0.44997999999999999</c:v>
                </c:pt>
                <c:pt idx="1383">
                  <c:v>0.45030999999999999</c:v>
                </c:pt>
                <c:pt idx="1384">
                  <c:v>0.45063999999999999</c:v>
                </c:pt>
                <c:pt idx="1385">
                  <c:v>0.45096000000000003</c:v>
                </c:pt>
                <c:pt idx="1386">
                  <c:v>0.45129000000000002</c:v>
                </c:pt>
                <c:pt idx="1387">
                  <c:v>0.45162000000000002</c:v>
                </c:pt>
                <c:pt idx="1388">
                  <c:v>0.45195000000000002</c:v>
                </c:pt>
                <c:pt idx="1389">
                  <c:v>0.45228000000000002</c:v>
                </c:pt>
                <c:pt idx="1390">
                  <c:v>0.45261000000000001</c:v>
                </c:pt>
                <c:pt idx="1391">
                  <c:v>0.45294000000000001</c:v>
                </c:pt>
                <c:pt idx="1392">
                  <c:v>0.45327000000000001</c:v>
                </c:pt>
                <c:pt idx="1393">
                  <c:v>0.4536</c:v>
                </c:pt>
                <c:pt idx="1394">
                  <c:v>0.45393</c:v>
                </c:pt>
                <c:pt idx="1395">
                  <c:v>0.45424999999999999</c:v>
                </c:pt>
                <c:pt idx="1396">
                  <c:v>0.45457999999999998</c:v>
                </c:pt>
                <c:pt idx="1397">
                  <c:v>0.45490999999999998</c:v>
                </c:pt>
                <c:pt idx="1398">
                  <c:v>0.45523999999999998</c:v>
                </c:pt>
                <c:pt idx="1399">
                  <c:v>0.45556999999999997</c:v>
                </c:pt>
                <c:pt idx="1400">
                  <c:v>0.45590000000000003</c:v>
                </c:pt>
                <c:pt idx="1401">
                  <c:v>0.45623000000000002</c:v>
                </c:pt>
                <c:pt idx="1402">
                  <c:v>0.45656000000000002</c:v>
                </c:pt>
                <c:pt idx="1403">
                  <c:v>0.45689000000000002</c:v>
                </c:pt>
                <c:pt idx="1404">
                  <c:v>0.45722000000000002</c:v>
                </c:pt>
                <c:pt idx="1405">
                  <c:v>0.45754</c:v>
                </c:pt>
                <c:pt idx="1406">
                  <c:v>0.45787</c:v>
                </c:pt>
                <c:pt idx="1407">
                  <c:v>0.4582</c:v>
                </c:pt>
                <c:pt idx="1408">
                  <c:v>0.45852999999999999</c:v>
                </c:pt>
                <c:pt idx="1409">
                  <c:v>0.45885999999999999</c:v>
                </c:pt>
                <c:pt idx="1410">
                  <c:v>0.45918999999999999</c:v>
                </c:pt>
                <c:pt idx="1411">
                  <c:v>0.45951999999999998</c:v>
                </c:pt>
                <c:pt idx="1412">
                  <c:v>0.45984999999999998</c:v>
                </c:pt>
                <c:pt idx="1413">
                  <c:v>0.46017999999999998</c:v>
                </c:pt>
                <c:pt idx="1414">
                  <c:v>0.46050999999999997</c:v>
                </c:pt>
                <c:pt idx="1415">
                  <c:v>0.46083000000000002</c:v>
                </c:pt>
                <c:pt idx="1416">
                  <c:v>0.46116000000000001</c:v>
                </c:pt>
                <c:pt idx="1417">
                  <c:v>0.46149000000000001</c:v>
                </c:pt>
                <c:pt idx="1418">
                  <c:v>0.46182000000000001</c:v>
                </c:pt>
                <c:pt idx="1419">
                  <c:v>0.46215000000000001</c:v>
                </c:pt>
                <c:pt idx="1420">
                  <c:v>0.46248</c:v>
                </c:pt>
                <c:pt idx="1421">
                  <c:v>0.46281</c:v>
                </c:pt>
                <c:pt idx="1422">
                  <c:v>0.46314</c:v>
                </c:pt>
                <c:pt idx="1423">
                  <c:v>0.46346999999999999</c:v>
                </c:pt>
                <c:pt idx="1424">
                  <c:v>0.46379999999999999</c:v>
                </c:pt>
                <c:pt idx="1425">
                  <c:v>0.46412999999999999</c:v>
                </c:pt>
                <c:pt idx="1426">
                  <c:v>0.46444999999999997</c:v>
                </c:pt>
                <c:pt idx="1427">
                  <c:v>0.46478000000000003</c:v>
                </c:pt>
                <c:pt idx="1428">
                  <c:v>0.46511000000000002</c:v>
                </c:pt>
                <c:pt idx="1429">
                  <c:v>0.46544000000000002</c:v>
                </c:pt>
                <c:pt idx="1430">
                  <c:v>0.46577000000000002</c:v>
                </c:pt>
                <c:pt idx="1431">
                  <c:v>0.46610000000000001</c:v>
                </c:pt>
                <c:pt idx="1432">
                  <c:v>0.46643000000000001</c:v>
                </c:pt>
                <c:pt idx="1433">
                  <c:v>0.46676000000000001</c:v>
                </c:pt>
                <c:pt idx="1434">
                  <c:v>0.46709000000000001</c:v>
                </c:pt>
                <c:pt idx="1435">
                  <c:v>0.46742</c:v>
                </c:pt>
                <c:pt idx="1436">
                  <c:v>0.46775</c:v>
                </c:pt>
                <c:pt idx="1437">
                  <c:v>0.46808</c:v>
                </c:pt>
                <c:pt idx="1438">
                  <c:v>0.46839999999999998</c:v>
                </c:pt>
                <c:pt idx="1439">
                  <c:v>0.46872999999999998</c:v>
                </c:pt>
                <c:pt idx="1440">
                  <c:v>0.46905999999999998</c:v>
                </c:pt>
                <c:pt idx="1441">
                  <c:v>0.46938999999999997</c:v>
                </c:pt>
                <c:pt idx="1442">
                  <c:v>0.46972000000000003</c:v>
                </c:pt>
                <c:pt idx="1443">
                  <c:v>0.47005000000000002</c:v>
                </c:pt>
                <c:pt idx="1444">
                  <c:v>0.47038000000000002</c:v>
                </c:pt>
                <c:pt idx="1445">
                  <c:v>0.47071000000000002</c:v>
                </c:pt>
                <c:pt idx="1446">
                  <c:v>0.47104000000000001</c:v>
                </c:pt>
                <c:pt idx="1447">
                  <c:v>0.47137000000000001</c:v>
                </c:pt>
                <c:pt idx="1448">
                  <c:v>0.47170000000000001</c:v>
                </c:pt>
                <c:pt idx="1449">
                  <c:v>0.47203000000000001</c:v>
                </c:pt>
                <c:pt idx="1450">
                  <c:v>0.47236</c:v>
                </c:pt>
                <c:pt idx="1451">
                  <c:v>0.47267999999999999</c:v>
                </c:pt>
                <c:pt idx="1452">
                  <c:v>0.47300999999999999</c:v>
                </c:pt>
                <c:pt idx="1453">
                  <c:v>0.47333999999999998</c:v>
                </c:pt>
                <c:pt idx="1454">
                  <c:v>0.47366999999999998</c:v>
                </c:pt>
                <c:pt idx="1455">
                  <c:v>0.47399999999999998</c:v>
                </c:pt>
                <c:pt idx="1456">
                  <c:v>0.47432999999999997</c:v>
                </c:pt>
                <c:pt idx="1457">
                  <c:v>0.47466000000000003</c:v>
                </c:pt>
                <c:pt idx="1458">
                  <c:v>0.47499000000000002</c:v>
                </c:pt>
                <c:pt idx="1459">
                  <c:v>0.47532000000000002</c:v>
                </c:pt>
                <c:pt idx="1460">
                  <c:v>0.47565000000000002</c:v>
                </c:pt>
                <c:pt idx="1461">
                  <c:v>0.47598000000000001</c:v>
                </c:pt>
                <c:pt idx="1462">
                  <c:v>0.47631000000000001</c:v>
                </c:pt>
                <c:pt idx="1463">
                  <c:v>0.47664000000000001</c:v>
                </c:pt>
                <c:pt idx="1464">
                  <c:v>0.47697000000000001</c:v>
                </c:pt>
                <c:pt idx="1465">
                  <c:v>0.47728999999999999</c:v>
                </c:pt>
                <c:pt idx="1466">
                  <c:v>0.47761999999999999</c:v>
                </c:pt>
                <c:pt idx="1467">
                  <c:v>0.47794999999999999</c:v>
                </c:pt>
                <c:pt idx="1468">
                  <c:v>0.47827999999999998</c:v>
                </c:pt>
                <c:pt idx="1469">
                  <c:v>0.47860999999999998</c:v>
                </c:pt>
                <c:pt idx="1470">
                  <c:v>0.47893999999999998</c:v>
                </c:pt>
                <c:pt idx="1471">
                  <c:v>0.47926999999999997</c:v>
                </c:pt>
                <c:pt idx="1472">
                  <c:v>0.47960000000000003</c:v>
                </c:pt>
                <c:pt idx="1473">
                  <c:v>0.47993000000000002</c:v>
                </c:pt>
                <c:pt idx="1474">
                  <c:v>0.48026000000000002</c:v>
                </c:pt>
                <c:pt idx="1475">
                  <c:v>0.48059000000000002</c:v>
                </c:pt>
                <c:pt idx="1476">
                  <c:v>0.48092000000000001</c:v>
                </c:pt>
                <c:pt idx="1477">
                  <c:v>0.48125000000000001</c:v>
                </c:pt>
                <c:pt idx="1478">
                  <c:v>0.48158000000000001</c:v>
                </c:pt>
                <c:pt idx="1479">
                  <c:v>0.48191000000000001</c:v>
                </c:pt>
                <c:pt idx="1480">
                  <c:v>0.48224</c:v>
                </c:pt>
                <c:pt idx="1481">
                  <c:v>0.48255999999999999</c:v>
                </c:pt>
                <c:pt idx="1482">
                  <c:v>0.48288999999999999</c:v>
                </c:pt>
                <c:pt idx="1483">
                  <c:v>0.48321999999999998</c:v>
                </c:pt>
                <c:pt idx="1484">
                  <c:v>0.48354999999999998</c:v>
                </c:pt>
                <c:pt idx="1485">
                  <c:v>0.48387999999999998</c:v>
                </c:pt>
                <c:pt idx="1486">
                  <c:v>0.48420999999999997</c:v>
                </c:pt>
                <c:pt idx="1487">
                  <c:v>0.48454000000000003</c:v>
                </c:pt>
                <c:pt idx="1488">
                  <c:v>0.48487000000000002</c:v>
                </c:pt>
                <c:pt idx="1489">
                  <c:v>0.48520000000000002</c:v>
                </c:pt>
                <c:pt idx="1490">
                  <c:v>0.48553000000000002</c:v>
                </c:pt>
                <c:pt idx="1491">
                  <c:v>0.48586000000000001</c:v>
                </c:pt>
                <c:pt idx="1492">
                  <c:v>0.48619000000000001</c:v>
                </c:pt>
                <c:pt idx="1493">
                  <c:v>0.48652000000000001</c:v>
                </c:pt>
                <c:pt idx="1494">
                  <c:v>0.48685</c:v>
                </c:pt>
                <c:pt idx="1495">
                  <c:v>0.48718</c:v>
                </c:pt>
                <c:pt idx="1496">
                  <c:v>0.48751</c:v>
                </c:pt>
                <c:pt idx="1497">
                  <c:v>0.48784</c:v>
                </c:pt>
                <c:pt idx="1498">
                  <c:v>0.48816999999999999</c:v>
                </c:pt>
                <c:pt idx="1499">
                  <c:v>0.48848999999999998</c:v>
                </c:pt>
                <c:pt idx="1500">
                  <c:v>0.48881999999999998</c:v>
                </c:pt>
                <c:pt idx="1501">
                  <c:v>0.48914999999999997</c:v>
                </c:pt>
                <c:pt idx="1502">
                  <c:v>0.48948000000000003</c:v>
                </c:pt>
                <c:pt idx="1503">
                  <c:v>0.48981000000000002</c:v>
                </c:pt>
                <c:pt idx="1504">
                  <c:v>0.49014000000000002</c:v>
                </c:pt>
                <c:pt idx="1505">
                  <c:v>0.49047000000000002</c:v>
                </c:pt>
                <c:pt idx="1506">
                  <c:v>0.49080000000000001</c:v>
                </c:pt>
                <c:pt idx="1507">
                  <c:v>0.49113000000000001</c:v>
                </c:pt>
                <c:pt idx="1508">
                  <c:v>0.49146000000000001</c:v>
                </c:pt>
                <c:pt idx="1509">
                  <c:v>0.49179</c:v>
                </c:pt>
                <c:pt idx="1510">
                  <c:v>0.49212</c:v>
                </c:pt>
                <c:pt idx="1511">
                  <c:v>0.49245</c:v>
                </c:pt>
                <c:pt idx="1512">
                  <c:v>0.49278</c:v>
                </c:pt>
                <c:pt idx="1513">
                  <c:v>0.49310999999999999</c:v>
                </c:pt>
                <c:pt idx="1514">
                  <c:v>0.49343999999999999</c:v>
                </c:pt>
                <c:pt idx="1515">
                  <c:v>0.49376999999999999</c:v>
                </c:pt>
                <c:pt idx="1516">
                  <c:v>0.49409999999999998</c:v>
                </c:pt>
                <c:pt idx="1517">
                  <c:v>0.49442999999999998</c:v>
                </c:pt>
                <c:pt idx="1518">
                  <c:v>0.49475999999999998</c:v>
                </c:pt>
                <c:pt idx="1519">
                  <c:v>0.49508999999999997</c:v>
                </c:pt>
                <c:pt idx="1520">
                  <c:v>0.49542000000000003</c:v>
                </c:pt>
                <c:pt idx="1521">
                  <c:v>0.49575000000000002</c:v>
                </c:pt>
                <c:pt idx="1522">
                  <c:v>0.49607000000000001</c:v>
                </c:pt>
                <c:pt idx="1523">
                  <c:v>0.49640000000000001</c:v>
                </c:pt>
                <c:pt idx="1524">
                  <c:v>0.49673</c:v>
                </c:pt>
                <c:pt idx="1525">
                  <c:v>0.49706</c:v>
                </c:pt>
                <c:pt idx="1526">
                  <c:v>0.49739</c:v>
                </c:pt>
                <c:pt idx="1527">
                  <c:v>0.49772</c:v>
                </c:pt>
                <c:pt idx="1528">
                  <c:v>0.49804999999999999</c:v>
                </c:pt>
                <c:pt idx="1529">
                  <c:v>0.49837999999999999</c:v>
                </c:pt>
                <c:pt idx="1530">
                  <c:v>0.49870999999999999</c:v>
                </c:pt>
                <c:pt idx="1531">
                  <c:v>0.49903999999999998</c:v>
                </c:pt>
                <c:pt idx="1532">
                  <c:v>0.49936999999999998</c:v>
                </c:pt>
                <c:pt idx="1533">
                  <c:v>0.49969999999999998</c:v>
                </c:pt>
                <c:pt idx="1534">
                  <c:v>0.50958999999999999</c:v>
                </c:pt>
                <c:pt idx="1535">
                  <c:v>0.51949000000000001</c:v>
                </c:pt>
                <c:pt idx="1536">
                  <c:v>0.52939000000000003</c:v>
                </c:pt>
                <c:pt idx="1537">
                  <c:v>0.5393</c:v>
                </c:pt>
                <c:pt idx="1538">
                  <c:v>0.54920999999999998</c:v>
                </c:pt>
                <c:pt idx="1539">
                  <c:v>0.55913000000000002</c:v>
                </c:pt>
                <c:pt idx="1540">
                  <c:v>0.56904999999999994</c:v>
                </c:pt>
                <c:pt idx="1541">
                  <c:v>0.57898000000000005</c:v>
                </c:pt>
                <c:pt idx="1542">
                  <c:v>0.58891000000000004</c:v>
                </c:pt>
                <c:pt idx="1543">
                  <c:v>0.59884999999999999</c:v>
                </c:pt>
                <c:pt idx="1544">
                  <c:v>0.60879000000000005</c:v>
                </c:pt>
                <c:pt idx="1545">
                  <c:v>0.61873</c:v>
                </c:pt>
                <c:pt idx="1546">
                  <c:v>0.62868000000000002</c:v>
                </c:pt>
                <c:pt idx="1547">
                  <c:v>0.63863999999999999</c:v>
                </c:pt>
                <c:pt idx="1548">
                  <c:v>0.64859999999999995</c:v>
                </c:pt>
                <c:pt idx="1549">
                  <c:v>0.65856000000000003</c:v>
                </c:pt>
                <c:pt idx="1550">
                  <c:v>0.66852999999999996</c:v>
                </c:pt>
                <c:pt idx="1551">
                  <c:v>0.67850999999999995</c:v>
                </c:pt>
                <c:pt idx="1552">
                  <c:v>0.68849000000000005</c:v>
                </c:pt>
                <c:pt idx="1553">
                  <c:v>0.69847000000000004</c:v>
                </c:pt>
                <c:pt idx="1554">
                  <c:v>0.70845999999999998</c:v>
                </c:pt>
                <c:pt idx="1555">
                  <c:v>0.71845000000000003</c:v>
                </c:pt>
                <c:pt idx="1556">
                  <c:v>0.72845000000000004</c:v>
                </c:pt>
                <c:pt idx="1557">
                  <c:v>0.73846000000000001</c:v>
                </c:pt>
                <c:pt idx="1558">
                  <c:v>0.74846999999999997</c:v>
                </c:pt>
                <c:pt idx="1559">
                  <c:v>0.75848000000000004</c:v>
                </c:pt>
                <c:pt idx="1560">
                  <c:v>0.76849999999999996</c:v>
                </c:pt>
                <c:pt idx="1561">
                  <c:v>0.77851999999999999</c:v>
                </c:pt>
                <c:pt idx="1562">
                  <c:v>0.78854999999999997</c:v>
                </c:pt>
                <c:pt idx="1563">
                  <c:v>0.79857999999999996</c:v>
                </c:pt>
                <c:pt idx="1564">
                  <c:v>0.80862000000000001</c:v>
                </c:pt>
                <c:pt idx="1565">
                  <c:v>0.81867000000000001</c:v>
                </c:pt>
                <c:pt idx="1566">
                  <c:v>0.82870999999999995</c:v>
                </c:pt>
                <c:pt idx="1567">
                  <c:v>0.83877000000000002</c:v>
                </c:pt>
                <c:pt idx="1568">
                  <c:v>0.84882000000000002</c:v>
                </c:pt>
                <c:pt idx="1569">
                  <c:v>0.85889000000000004</c:v>
                </c:pt>
                <c:pt idx="1570">
                  <c:v>0.86895999999999995</c:v>
                </c:pt>
                <c:pt idx="1571">
                  <c:v>0.87902999999999998</c:v>
                </c:pt>
                <c:pt idx="1572">
                  <c:v>0.88910999999999996</c:v>
                </c:pt>
                <c:pt idx="1573">
                  <c:v>0.89919000000000004</c:v>
                </c:pt>
                <c:pt idx="1574">
                  <c:v>0.90927999999999998</c:v>
                </c:pt>
                <c:pt idx="1575">
                  <c:v>0.91937000000000002</c:v>
                </c:pt>
                <c:pt idx="1576">
                  <c:v>0.92947000000000002</c:v>
                </c:pt>
                <c:pt idx="1577">
                  <c:v>0.93957000000000002</c:v>
                </c:pt>
                <c:pt idx="1578">
                  <c:v>0.94967999999999997</c:v>
                </c:pt>
                <c:pt idx="1579">
                  <c:v>0.95979000000000003</c:v>
                </c:pt>
                <c:pt idx="1580">
                  <c:v>0.96991000000000005</c:v>
                </c:pt>
                <c:pt idx="1581">
                  <c:v>0.98002999999999996</c:v>
                </c:pt>
                <c:pt idx="1582">
                  <c:v>0.99016000000000004</c:v>
                </c:pt>
                <c:pt idx="1583">
                  <c:v>1.0003</c:v>
                </c:pt>
                <c:pt idx="1584">
                  <c:v>1.0104299999999999</c:v>
                </c:pt>
                <c:pt idx="1585">
                  <c:v>1.02058</c:v>
                </c:pt>
                <c:pt idx="1586">
                  <c:v>1.0307299999999999</c:v>
                </c:pt>
                <c:pt idx="1587">
                  <c:v>1.04088</c:v>
                </c:pt>
                <c:pt idx="1588">
                  <c:v>1.05104</c:v>
                </c:pt>
                <c:pt idx="1589">
                  <c:v>1.0611999999999999</c:v>
                </c:pt>
                <c:pt idx="1590">
                  <c:v>1.0713699999999999</c:v>
                </c:pt>
                <c:pt idx="1591">
                  <c:v>1.0815399999999999</c:v>
                </c:pt>
                <c:pt idx="1592">
                  <c:v>1.09172</c:v>
                </c:pt>
                <c:pt idx="1593">
                  <c:v>1.1019099999999999</c:v>
                </c:pt>
                <c:pt idx="1594">
                  <c:v>1.1121000000000001</c:v>
                </c:pt>
                <c:pt idx="1595">
                  <c:v>1.12229</c:v>
                </c:pt>
                <c:pt idx="1596">
                  <c:v>1.13249</c:v>
                </c:pt>
                <c:pt idx="1597">
                  <c:v>1.14269</c:v>
                </c:pt>
                <c:pt idx="1598">
                  <c:v>1.1529</c:v>
                </c:pt>
                <c:pt idx="1599">
                  <c:v>1.1631199999999999</c:v>
                </c:pt>
                <c:pt idx="1600">
                  <c:v>1.17334</c:v>
                </c:pt>
                <c:pt idx="1601">
                  <c:v>1.1835599999999999</c:v>
                </c:pt>
                <c:pt idx="1602">
                  <c:v>1.1937899999999999</c:v>
                </c:pt>
                <c:pt idx="1603">
                  <c:v>1.2040299999999999</c:v>
                </c:pt>
                <c:pt idx="1604">
                  <c:v>1.21427</c:v>
                </c:pt>
                <c:pt idx="1605">
                  <c:v>1.22451</c:v>
                </c:pt>
                <c:pt idx="1606">
                  <c:v>1.2347600000000001</c:v>
                </c:pt>
                <c:pt idx="1607">
                  <c:v>1.24502</c:v>
                </c:pt>
                <c:pt idx="1608">
                  <c:v>1.25528</c:v>
                </c:pt>
                <c:pt idx="1609">
                  <c:v>1.26555</c:v>
                </c:pt>
                <c:pt idx="1610">
                  <c:v>1.27582</c:v>
                </c:pt>
                <c:pt idx="1611">
                  <c:v>1.2861</c:v>
                </c:pt>
                <c:pt idx="1612">
                  <c:v>1.2963800000000001</c:v>
                </c:pt>
                <c:pt idx="1613">
                  <c:v>1.3066599999999999</c:v>
                </c:pt>
                <c:pt idx="1614">
                  <c:v>1.3169599999999999</c:v>
                </c:pt>
                <c:pt idx="1615">
                  <c:v>1.32725</c:v>
                </c:pt>
                <c:pt idx="1616">
                  <c:v>1.3375600000000001</c:v>
                </c:pt>
                <c:pt idx="1617">
                  <c:v>1.3478600000000001</c:v>
                </c:pt>
                <c:pt idx="1618">
                  <c:v>1.3581799999999999</c:v>
                </c:pt>
                <c:pt idx="1619">
                  <c:v>1.3685</c:v>
                </c:pt>
                <c:pt idx="1620">
                  <c:v>1.3788199999999999</c:v>
                </c:pt>
                <c:pt idx="1621">
                  <c:v>1.3891500000000001</c:v>
                </c:pt>
                <c:pt idx="1622">
                  <c:v>1.3994800000000001</c:v>
                </c:pt>
                <c:pt idx="1623">
                  <c:v>1.4098200000000001</c:v>
                </c:pt>
                <c:pt idx="1624">
                  <c:v>1.4201699999999999</c:v>
                </c:pt>
                <c:pt idx="1625">
                  <c:v>1.43052</c:v>
                </c:pt>
                <c:pt idx="1626">
                  <c:v>1.4408700000000001</c:v>
                </c:pt>
                <c:pt idx="1627">
                  <c:v>1.45123</c:v>
                </c:pt>
                <c:pt idx="1628">
                  <c:v>1.4616</c:v>
                </c:pt>
                <c:pt idx="1629">
                  <c:v>1.47197</c:v>
                </c:pt>
                <c:pt idx="1630">
                  <c:v>1.48234</c:v>
                </c:pt>
                <c:pt idx="1631">
                  <c:v>1.49272</c:v>
                </c:pt>
                <c:pt idx="1632">
                  <c:v>1.5031099999999999</c:v>
                </c:pt>
                <c:pt idx="1633">
                  <c:v>1.5135000000000001</c:v>
                </c:pt>
                <c:pt idx="1634">
                  <c:v>1.5239</c:v>
                </c:pt>
                <c:pt idx="1635">
                  <c:v>1.5343</c:v>
                </c:pt>
                <c:pt idx="1636">
                  <c:v>1.54471</c:v>
                </c:pt>
                <c:pt idx="1637">
                  <c:v>1.5551200000000001</c:v>
                </c:pt>
                <c:pt idx="1638">
                  <c:v>1.5655399999999999</c:v>
                </c:pt>
                <c:pt idx="1639">
                  <c:v>1.5759700000000001</c:v>
                </c:pt>
                <c:pt idx="1640">
                  <c:v>1.58639</c:v>
                </c:pt>
                <c:pt idx="1641">
                  <c:v>1.59683</c:v>
                </c:pt>
                <c:pt idx="1642">
                  <c:v>1.60727</c:v>
                </c:pt>
                <c:pt idx="1643">
                  <c:v>1.61771</c:v>
                </c:pt>
                <c:pt idx="1644">
                  <c:v>1.6281600000000001</c:v>
                </c:pt>
                <c:pt idx="1645">
                  <c:v>1.63862</c:v>
                </c:pt>
                <c:pt idx="1646">
                  <c:v>1.6490800000000001</c:v>
                </c:pt>
                <c:pt idx="1647">
                  <c:v>1.6595500000000001</c:v>
                </c:pt>
                <c:pt idx="1648">
                  <c:v>1.6700200000000001</c:v>
                </c:pt>
                <c:pt idx="1649">
                  <c:v>1.68049</c:v>
                </c:pt>
                <c:pt idx="1650">
                  <c:v>1.6909799999999999</c:v>
                </c:pt>
                <c:pt idx="1651">
                  <c:v>1.70146</c:v>
                </c:pt>
                <c:pt idx="1652">
                  <c:v>1.7119599999999999</c:v>
                </c:pt>
                <c:pt idx="1653">
                  <c:v>1.72245</c:v>
                </c:pt>
                <c:pt idx="1654">
                  <c:v>1.7329600000000001</c:v>
                </c:pt>
                <c:pt idx="1655">
                  <c:v>1.7434700000000001</c:v>
                </c:pt>
                <c:pt idx="1656">
                  <c:v>1.7539800000000001</c:v>
                </c:pt>
                <c:pt idx="1657">
                  <c:v>1.7645</c:v>
                </c:pt>
                <c:pt idx="1658">
                  <c:v>1.7750300000000001</c:v>
                </c:pt>
                <c:pt idx="1659">
                  <c:v>1.78556</c:v>
                </c:pt>
                <c:pt idx="1660">
                  <c:v>1.79609</c:v>
                </c:pt>
                <c:pt idx="1661">
                  <c:v>1.80663</c:v>
                </c:pt>
                <c:pt idx="1662">
                  <c:v>1.81718</c:v>
                </c:pt>
                <c:pt idx="1663">
                  <c:v>1.8277300000000001</c:v>
                </c:pt>
                <c:pt idx="1664">
                  <c:v>1.83829</c:v>
                </c:pt>
                <c:pt idx="1665">
                  <c:v>1.8488500000000001</c:v>
                </c:pt>
                <c:pt idx="1666">
                  <c:v>1.8594200000000001</c:v>
                </c:pt>
                <c:pt idx="1667">
                  <c:v>1.86999</c:v>
                </c:pt>
                <c:pt idx="1668">
                  <c:v>1.8805700000000001</c:v>
                </c:pt>
                <c:pt idx="1669">
                  <c:v>1.8911500000000001</c:v>
                </c:pt>
                <c:pt idx="1670">
                  <c:v>1.90174</c:v>
                </c:pt>
                <c:pt idx="1671">
                  <c:v>1.9123399999999999</c:v>
                </c:pt>
                <c:pt idx="1672">
                  <c:v>1.9229400000000001</c:v>
                </c:pt>
                <c:pt idx="1673">
                  <c:v>1.93354</c:v>
                </c:pt>
                <c:pt idx="1674">
                  <c:v>1.9441600000000001</c:v>
                </c:pt>
                <c:pt idx="1675">
                  <c:v>1.9547699999999999</c:v>
                </c:pt>
                <c:pt idx="1676">
                  <c:v>1.96539</c:v>
                </c:pt>
                <c:pt idx="1677">
                  <c:v>1.9760200000000001</c:v>
                </c:pt>
                <c:pt idx="1678">
                  <c:v>1.98665</c:v>
                </c:pt>
                <c:pt idx="1679">
                  <c:v>1.99729</c:v>
                </c:pt>
                <c:pt idx="1680">
                  <c:v>2.0079400000000001</c:v>
                </c:pt>
                <c:pt idx="1681">
                  <c:v>2.0185900000000001</c:v>
                </c:pt>
                <c:pt idx="1682">
                  <c:v>2.0292400000000002</c:v>
                </c:pt>
                <c:pt idx="1683">
                  <c:v>2.0398999999999998</c:v>
                </c:pt>
                <c:pt idx="1684">
                  <c:v>2.0505599999999999</c:v>
                </c:pt>
                <c:pt idx="1685">
                  <c:v>2.0612400000000002</c:v>
                </c:pt>
                <c:pt idx="1686">
                  <c:v>2.0719099999999999</c:v>
                </c:pt>
                <c:pt idx="1687">
                  <c:v>2.0825900000000002</c:v>
                </c:pt>
                <c:pt idx="1688">
                  <c:v>2.09328</c:v>
                </c:pt>
                <c:pt idx="1689">
                  <c:v>2.1039699999999999</c:v>
                </c:pt>
                <c:pt idx="1690">
                  <c:v>2.1146699999999998</c:v>
                </c:pt>
                <c:pt idx="1691">
                  <c:v>2.1253700000000002</c:v>
                </c:pt>
                <c:pt idx="1692">
                  <c:v>2.1360800000000002</c:v>
                </c:pt>
                <c:pt idx="1693">
                  <c:v>2.1467999999999998</c:v>
                </c:pt>
                <c:pt idx="1694">
                  <c:v>2.1575199999999999</c:v>
                </c:pt>
                <c:pt idx="1695">
                  <c:v>2.1682399999999999</c:v>
                </c:pt>
                <c:pt idx="1696">
                  <c:v>2.1789700000000001</c:v>
                </c:pt>
                <c:pt idx="1697">
                  <c:v>2.1897099999999998</c:v>
                </c:pt>
                <c:pt idx="1698">
                  <c:v>2.20045</c:v>
                </c:pt>
                <c:pt idx="1699">
                  <c:v>2.2111999999999998</c:v>
                </c:pt>
                <c:pt idx="1700">
                  <c:v>2.2219500000000001</c:v>
                </c:pt>
                <c:pt idx="1701">
                  <c:v>2.23271</c:v>
                </c:pt>
                <c:pt idx="1702">
                  <c:v>2.2434699999999999</c:v>
                </c:pt>
                <c:pt idx="1703">
                  <c:v>2.2542399999999998</c:v>
                </c:pt>
                <c:pt idx="1704">
                  <c:v>2.2650100000000002</c:v>
                </c:pt>
                <c:pt idx="1705">
                  <c:v>2.2757900000000002</c:v>
                </c:pt>
                <c:pt idx="1706">
                  <c:v>2.2865799999999998</c:v>
                </c:pt>
                <c:pt idx="1707">
                  <c:v>2.2973699999999999</c:v>
                </c:pt>
                <c:pt idx="1708">
                  <c:v>2.30816</c:v>
                </c:pt>
                <c:pt idx="1709">
                  <c:v>2.3189700000000002</c:v>
                </c:pt>
                <c:pt idx="1710">
                  <c:v>2.3297699999999999</c:v>
                </c:pt>
                <c:pt idx="1711">
                  <c:v>2.3405800000000001</c:v>
                </c:pt>
                <c:pt idx="1712">
                  <c:v>2.3513999999999999</c:v>
                </c:pt>
                <c:pt idx="1713">
                  <c:v>2.3622299999999998</c:v>
                </c:pt>
                <c:pt idx="1714">
                  <c:v>2.3730600000000002</c:v>
                </c:pt>
                <c:pt idx="1715">
                  <c:v>2.3838900000000001</c:v>
                </c:pt>
                <c:pt idx="1716">
                  <c:v>2.39473</c:v>
                </c:pt>
                <c:pt idx="1717">
                  <c:v>2.40557</c:v>
                </c:pt>
                <c:pt idx="1718">
                  <c:v>2.4164300000000001</c:v>
                </c:pt>
                <c:pt idx="1719">
                  <c:v>2.4272800000000001</c:v>
                </c:pt>
                <c:pt idx="1720">
                  <c:v>2.4381400000000002</c:v>
                </c:pt>
                <c:pt idx="1721">
                  <c:v>2.4490099999999999</c:v>
                </c:pt>
                <c:pt idx="1722">
                  <c:v>2.4598800000000001</c:v>
                </c:pt>
                <c:pt idx="1723">
                  <c:v>2.4707599999999998</c:v>
                </c:pt>
                <c:pt idx="1724">
                  <c:v>2.4816500000000001</c:v>
                </c:pt>
                <c:pt idx="1725">
                  <c:v>2.4925299999999999</c:v>
                </c:pt>
                <c:pt idx="1726">
                  <c:v>2.5034299999999998</c:v>
                </c:pt>
                <c:pt idx="1727">
                  <c:v>2.5143300000000002</c:v>
                </c:pt>
                <c:pt idx="1728">
                  <c:v>2.5252300000000001</c:v>
                </c:pt>
                <c:pt idx="1729">
                  <c:v>2.5361500000000001</c:v>
                </c:pt>
                <c:pt idx="1730">
                  <c:v>2.5470600000000001</c:v>
                </c:pt>
                <c:pt idx="1731">
                  <c:v>2.5579800000000001</c:v>
                </c:pt>
                <c:pt idx="1732">
                  <c:v>2.5689099999999998</c:v>
                </c:pt>
                <c:pt idx="1733">
                  <c:v>2.5798399999999999</c:v>
                </c:pt>
                <c:pt idx="1734">
                  <c:v>2.5907800000000001</c:v>
                </c:pt>
                <c:pt idx="1735">
                  <c:v>2.6017299999999999</c:v>
                </c:pt>
                <c:pt idx="1736">
                  <c:v>2.6126800000000001</c:v>
                </c:pt>
                <c:pt idx="1737">
                  <c:v>2.6236299999999999</c:v>
                </c:pt>
                <c:pt idx="1738">
                  <c:v>2.6345900000000002</c:v>
                </c:pt>
                <c:pt idx="1739">
                  <c:v>2.6455600000000001</c:v>
                </c:pt>
                <c:pt idx="1740">
                  <c:v>2.6565300000000001</c:v>
                </c:pt>
                <c:pt idx="1741">
                  <c:v>2.66751</c:v>
                </c:pt>
                <c:pt idx="1742">
                  <c:v>2.67849</c:v>
                </c:pt>
                <c:pt idx="1743">
                  <c:v>2.6894800000000001</c:v>
                </c:pt>
                <c:pt idx="1744">
                  <c:v>2.7004700000000001</c:v>
                </c:pt>
                <c:pt idx="1745">
                  <c:v>2.7114699999999998</c:v>
                </c:pt>
                <c:pt idx="1746">
                  <c:v>2.7224699999999999</c:v>
                </c:pt>
                <c:pt idx="1747">
                  <c:v>2.7334800000000001</c:v>
                </c:pt>
                <c:pt idx="1748">
                  <c:v>2.7444999999999999</c:v>
                </c:pt>
                <c:pt idx="1749">
                  <c:v>2.7555200000000002</c:v>
                </c:pt>
                <c:pt idx="1750">
                  <c:v>2.7665500000000001</c:v>
                </c:pt>
                <c:pt idx="1751">
                  <c:v>2.7775799999999999</c:v>
                </c:pt>
                <c:pt idx="1752">
                  <c:v>2.7886199999999999</c:v>
                </c:pt>
                <c:pt idx="1753">
                  <c:v>2.7996599999999998</c:v>
                </c:pt>
                <c:pt idx="1754">
                  <c:v>2.8107099999999998</c:v>
                </c:pt>
                <c:pt idx="1755">
                  <c:v>2.8217599999999998</c:v>
                </c:pt>
                <c:pt idx="1756">
                  <c:v>2.8328199999999999</c:v>
                </c:pt>
                <c:pt idx="1757">
                  <c:v>2.84389</c:v>
                </c:pt>
                <c:pt idx="1758">
                  <c:v>2.8549600000000002</c:v>
                </c:pt>
                <c:pt idx="1759">
                  <c:v>2.8660299999999999</c:v>
                </c:pt>
                <c:pt idx="1760">
                  <c:v>2.8771200000000001</c:v>
                </c:pt>
                <c:pt idx="1761">
                  <c:v>2.8881999999999999</c:v>
                </c:pt>
                <c:pt idx="1762">
                  <c:v>2.8992900000000001</c:v>
                </c:pt>
                <c:pt idx="1763">
                  <c:v>2.91039</c:v>
                </c:pt>
                <c:pt idx="1764">
                  <c:v>2.9215</c:v>
                </c:pt>
                <c:pt idx="1765">
                  <c:v>2.9326099999999999</c:v>
                </c:pt>
                <c:pt idx="1766">
                  <c:v>2.9437199999999999</c:v>
                </c:pt>
                <c:pt idx="1767">
                  <c:v>2.9548399999999999</c:v>
                </c:pt>
                <c:pt idx="1768">
                  <c:v>2.96597</c:v>
                </c:pt>
                <c:pt idx="1769">
                  <c:v>2.9771000000000001</c:v>
                </c:pt>
                <c:pt idx="1770">
                  <c:v>2.9882300000000002</c:v>
                </c:pt>
                <c:pt idx="1771">
                  <c:v>2.9993699999999999</c:v>
                </c:pt>
                <c:pt idx="1772">
                  <c:v>3.0105200000000001</c:v>
                </c:pt>
                <c:pt idx="1773">
                  <c:v>3.0216799999999999</c:v>
                </c:pt>
                <c:pt idx="1774">
                  <c:v>3.0328300000000001</c:v>
                </c:pt>
                <c:pt idx="1775">
                  <c:v>3.044</c:v>
                </c:pt>
                <c:pt idx="1776">
                  <c:v>3.0551699999999999</c:v>
                </c:pt>
                <c:pt idx="1777">
                  <c:v>3.0663399999999998</c:v>
                </c:pt>
                <c:pt idx="1778">
                  <c:v>3.0775199999999998</c:v>
                </c:pt>
                <c:pt idx="1779">
                  <c:v>3.0887099999999998</c:v>
                </c:pt>
                <c:pt idx="1780">
                  <c:v>3.0998999999999999</c:v>
                </c:pt>
                <c:pt idx="1781">
                  <c:v>3.1111</c:v>
                </c:pt>
                <c:pt idx="1782">
                  <c:v>3.1223000000000001</c:v>
                </c:pt>
                <c:pt idx="1783">
                  <c:v>3.1335099999999998</c:v>
                </c:pt>
                <c:pt idx="1784">
                  <c:v>3.14472</c:v>
                </c:pt>
                <c:pt idx="1785">
                  <c:v>3.1559400000000002</c:v>
                </c:pt>
                <c:pt idx="1786">
                  <c:v>3.16717</c:v>
                </c:pt>
                <c:pt idx="1787">
                  <c:v>3.1783999999999999</c:v>
                </c:pt>
                <c:pt idx="1788">
                  <c:v>3.1896300000000002</c:v>
                </c:pt>
                <c:pt idx="1789">
                  <c:v>3.2008700000000001</c:v>
                </c:pt>
                <c:pt idx="1790">
                  <c:v>3.2121200000000001</c:v>
                </c:pt>
                <c:pt idx="1791">
                  <c:v>3.2233700000000001</c:v>
                </c:pt>
                <c:pt idx="1792">
                  <c:v>3.2346300000000001</c:v>
                </c:pt>
                <c:pt idx="1793">
                  <c:v>3.2458900000000002</c:v>
                </c:pt>
                <c:pt idx="1794">
                  <c:v>3.2571599999999998</c:v>
                </c:pt>
                <c:pt idx="1795">
                  <c:v>3.26844</c:v>
                </c:pt>
                <c:pt idx="1796">
                  <c:v>3.2797200000000002</c:v>
                </c:pt>
                <c:pt idx="1797">
                  <c:v>3.2909999999999999</c:v>
                </c:pt>
                <c:pt idx="1798">
                  <c:v>3.3022900000000002</c:v>
                </c:pt>
                <c:pt idx="1799">
                  <c:v>3.31359</c:v>
                </c:pt>
                <c:pt idx="1800">
                  <c:v>3.3248899999999999</c:v>
                </c:pt>
                <c:pt idx="1801">
                  <c:v>3.3361999999999998</c:v>
                </c:pt>
                <c:pt idx="1802">
                  <c:v>3.3475100000000002</c:v>
                </c:pt>
                <c:pt idx="1803">
                  <c:v>3.3588300000000002</c:v>
                </c:pt>
                <c:pt idx="1804">
                  <c:v>3.3701500000000002</c:v>
                </c:pt>
                <c:pt idx="1805">
                  <c:v>3.3814799999999998</c:v>
                </c:pt>
                <c:pt idx="1806">
                  <c:v>3.3928199999999999</c:v>
                </c:pt>
                <c:pt idx="1807">
                  <c:v>3.4041600000000001</c:v>
                </c:pt>
                <c:pt idx="1808">
                  <c:v>3.4155000000000002</c:v>
                </c:pt>
                <c:pt idx="1809">
                  <c:v>3.42685</c:v>
                </c:pt>
                <c:pt idx="1810">
                  <c:v>3.4382100000000002</c:v>
                </c:pt>
                <c:pt idx="1811">
                  <c:v>3.44957</c:v>
                </c:pt>
                <c:pt idx="1812">
                  <c:v>3.4609399999999999</c:v>
                </c:pt>
                <c:pt idx="1813">
                  <c:v>3.4723099999999998</c:v>
                </c:pt>
                <c:pt idx="1814">
                  <c:v>3.4836900000000002</c:v>
                </c:pt>
                <c:pt idx="1815">
                  <c:v>3.4950800000000002</c:v>
                </c:pt>
                <c:pt idx="1816">
                  <c:v>3.5064700000000002</c:v>
                </c:pt>
                <c:pt idx="1817">
                  <c:v>3.5178600000000002</c:v>
                </c:pt>
                <c:pt idx="1818">
                  <c:v>3.5292599999999998</c:v>
                </c:pt>
                <c:pt idx="1819">
                  <c:v>3.54067</c:v>
                </c:pt>
                <c:pt idx="1820">
                  <c:v>3.5520800000000001</c:v>
                </c:pt>
                <c:pt idx="1821">
                  <c:v>3.5634999999999999</c:v>
                </c:pt>
                <c:pt idx="1822">
                  <c:v>3.5749200000000001</c:v>
                </c:pt>
                <c:pt idx="1823">
                  <c:v>3.5863499999999999</c:v>
                </c:pt>
                <c:pt idx="1824">
                  <c:v>3.5977800000000002</c:v>
                </c:pt>
                <c:pt idx="1825">
                  <c:v>3.6092200000000001</c:v>
                </c:pt>
                <c:pt idx="1826">
                  <c:v>3.6206700000000001</c:v>
                </c:pt>
                <c:pt idx="1827">
                  <c:v>3.63212</c:v>
                </c:pt>
                <c:pt idx="1828">
                  <c:v>3.64357</c:v>
                </c:pt>
                <c:pt idx="1829">
                  <c:v>3.6550400000000001</c:v>
                </c:pt>
                <c:pt idx="1830">
                  <c:v>3.6665000000000001</c:v>
                </c:pt>
                <c:pt idx="1831">
                  <c:v>3.6779799999999998</c:v>
                </c:pt>
                <c:pt idx="1832">
                  <c:v>3.6894499999999999</c:v>
                </c:pt>
                <c:pt idx="1833">
                  <c:v>3.7009400000000001</c:v>
                </c:pt>
                <c:pt idx="1834">
                  <c:v>3.7124299999999999</c:v>
                </c:pt>
                <c:pt idx="1835">
                  <c:v>3.7239200000000001</c:v>
                </c:pt>
                <c:pt idx="1836">
                  <c:v>3.73542</c:v>
                </c:pt>
                <c:pt idx="1837">
                  <c:v>3.7469299999999999</c:v>
                </c:pt>
                <c:pt idx="1838">
                  <c:v>3.7584399999999998</c:v>
                </c:pt>
                <c:pt idx="1839">
                  <c:v>3.7699500000000001</c:v>
                </c:pt>
                <c:pt idx="1840">
                  <c:v>3.7814800000000002</c:v>
                </c:pt>
                <c:pt idx="1841">
                  <c:v>3.7930000000000001</c:v>
                </c:pt>
                <c:pt idx="1842">
                  <c:v>3.8045399999999998</c:v>
                </c:pt>
                <c:pt idx="1843">
                  <c:v>3.8160799999999999</c:v>
                </c:pt>
                <c:pt idx="1844">
                  <c:v>3.82762</c:v>
                </c:pt>
                <c:pt idx="1845">
                  <c:v>3.8391700000000002</c:v>
                </c:pt>
                <c:pt idx="1846">
                  <c:v>3.8507199999999999</c:v>
                </c:pt>
                <c:pt idx="1847">
                  <c:v>3.8622800000000002</c:v>
                </c:pt>
                <c:pt idx="1848">
                  <c:v>3.87385</c:v>
                </c:pt>
                <c:pt idx="1849">
                  <c:v>3.8854199999999999</c:v>
                </c:pt>
                <c:pt idx="1850">
                  <c:v>3.8969999999999998</c:v>
                </c:pt>
                <c:pt idx="1851">
                  <c:v>3.9085800000000002</c:v>
                </c:pt>
                <c:pt idx="1852">
                  <c:v>3.9201700000000002</c:v>
                </c:pt>
                <c:pt idx="1853">
                  <c:v>3.9317700000000002</c:v>
                </c:pt>
                <c:pt idx="1854">
                  <c:v>3.9433600000000002</c:v>
                </c:pt>
                <c:pt idx="1855">
                  <c:v>3.9549699999999999</c:v>
                </c:pt>
                <c:pt idx="1856">
                  <c:v>3.96658</c:v>
                </c:pt>
                <c:pt idx="1857">
                  <c:v>3.9782000000000002</c:v>
                </c:pt>
                <c:pt idx="1858">
                  <c:v>3.9898199999999999</c:v>
                </c:pt>
                <c:pt idx="1859">
                  <c:v>4.0014399999999997</c:v>
                </c:pt>
                <c:pt idx="1860">
                  <c:v>4.0130800000000004</c:v>
                </c:pt>
                <c:pt idx="1861">
                  <c:v>4.0247099999999998</c:v>
                </c:pt>
                <c:pt idx="1862">
                  <c:v>4.0363600000000002</c:v>
                </c:pt>
                <c:pt idx="1863">
                  <c:v>4.0480099999999997</c:v>
                </c:pt>
                <c:pt idx="1864">
                  <c:v>4.05966</c:v>
                </c:pt>
                <c:pt idx="1865">
                  <c:v>4.0713200000000001</c:v>
                </c:pt>
                <c:pt idx="1866">
                  <c:v>4.0829899999999997</c:v>
                </c:pt>
                <c:pt idx="1867">
                  <c:v>4.0946600000000002</c:v>
                </c:pt>
                <c:pt idx="1868">
                  <c:v>4.1063400000000003</c:v>
                </c:pt>
                <c:pt idx="1869">
                  <c:v>4.1180199999999996</c:v>
                </c:pt>
                <c:pt idx="1870">
                  <c:v>4.1297100000000002</c:v>
                </c:pt>
                <c:pt idx="1871">
                  <c:v>4.1414</c:v>
                </c:pt>
                <c:pt idx="1872">
                  <c:v>4.1531000000000002</c:v>
                </c:pt>
                <c:pt idx="1873">
                  <c:v>4.1647999999999996</c:v>
                </c:pt>
                <c:pt idx="1874">
                  <c:v>4.1765100000000004</c:v>
                </c:pt>
                <c:pt idx="1875">
                  <c:v>4.1882299999999999</c:v>
                </c:pt>
                <c:pt idx="1876">
                  <c:v>4.1999500000000003</c:v>
                </c:pt>
                <c:pt idx="1877">
                  <c:v>4.2116800000000003</c:v>
                </c:pt>
                <c:pt idx="1878">
                  <c:v>4.2234100000000003</c:v>
                </c:pt>
                <c:pt idx="1879">
                  <c:v>4.2351400000000003</c:v>
                </c:pt>
                <c:pt idx="1880">
                  <c:v>4.2468899999999996</c:v>
                </c:pt>
                <c:pt idx="1881">
                  <c:v>4.2586399999999998</c:v>
                </c:pt>
                <c:pt idx="1882">
                  <c:v>4.2703899999999999</c:v>
                </c:pt>
                <c:pt idx="1883">
                  <c:v>4.2821499999999997</c:v>
                </c:pt>
                <c:pt idx="1884">
                  <c:v>4.29392</c:v>
                </c:pt>
                <c:pt idx="1885">
                  <c:v>4.3056900000000002</c:v>
                </c:pt>
                <c:pt idx="1886">
                  <c:v>4.3174599999999996</c:v>
                </c:pt>
                <c:pt idx="1887">
                  <c:v>4.32925</c:v>
                </c:pt>
                <c:pt idx="1888">
                  <c:v>4.3410299999999999</c:v>
                </c:pt>
                <c:pt idx="1889">
                  <c:v>4.35283</c:v>
                </c:pt>
                <c:pt idx="1890">
                  <c:v>4.36463</c:v>
                </c:pt>
                <c:pt idx="1891">
                  <c:v>4.37643</c:v>
                </c:pt>
                <c:pt idx="1892">
                  <c:v>4.3882399999999997</c:v>
                </c:pt>
                <c:pt idx="1893">
                  <c:v>4.4000500000000002</c:v>
                </c:pt>
                <c:pt idx="1894">
                  <c:v>4.41188</c:v>
                </c:pt>
                <c:pt idx="1895">
                  <c:v>4.4237000000000002</c:v>
                </c:pt>
                <c:pt idx="1896">
                  <c:v>4.43553</c:v>
                </c:pt>
                <c:pt idx="1897">
                  <c:v>4.4473700000000003</c:v>
                </c:pt>
                <c:pt idx="1898">
                  <c:v>4.4592200000000002</c:v>
                </c:pt>
                <c:pt idx="1899">
                  <c:v>4.4710599999999996</c:v>
                </c:pt>
                <c:pt idx="1900">
                  <c:v>4.48292</c:v>
                </c:pt>
                <c:pt idx="1901">
                  <c:v>4.4947800000000004</c:v>
                </c:pt>
                <c:pt idx="1902">
                  <c:v>4.50664</c:v>
                </c:pt>
                <c:pt idx="1903">
                  <c:v>4.5185199999999996</c:v>
                </c:pt>
                <c:pt idx="1904">
                  <c:v>4.5303899999999997</c:v>
                </c:pt>
                <c:pt idx="1905">
                  <c:v>4.5422700000000003</c:v>
                </c:pt>
                <c:pt idx="1906">
                  <c:v>4.5541600000000004</c:v>
                </c:pt>
                <c:pt idx="1907">
                  <c:v>4.5660600000000002</c:v>
                </c:pt>
                <c:pt idx="1908">
                  <c:v>4.57796</c:v>
                </c:pt>
                <c:pt idx="1909">
                  <c:v>4.5898599999999998</c:v>
                </c:pt>
                <c:pt idx="1910">
                  <c:v>4.6017700000000001</c:v>
                </c:pt>
                <c:pt idx="1911">
                  <c:v>4.6136900000000001</c:v>
                </c:pt>
                <c:pt idx="1912">
                  <c:v>4.62561</c:v>
                </c:pt>
                <c:pt idx="1913">
                  <c:v>4.6375299999999999</c:v>
                </c:pt>
                <c:pt idx="1914">
                  <c:v>4.64947</c:v>
                </c:pt>
                <c:pt idx="1915">
                  <c:v>4.6614100000000001</c:v>
                </c:pt>
                <c:pt idx="1916">
                  <c:v>4.6733500000000001</c:v>
                </c:pt>
                <c:pt idx="1917">
                  <c:v>4.6852999999999998</c:v>
                </c:pt>
                <c:pt idx="1918">
                  <c:v>4.6972500000000004</c:v>
                </c:pt>
                <c:pt idx="1919">
                  <c:v>4.7092099999999997</c:v>
                </c:pt>
                <c:pt idx="1920">
                  <c:v>4.7211800000000004</c:v>
                </c:pt>
                <c:pt idx="1921">
                  <c:v>4.7331500000000002</c:v>
                </c:pt>
                <c:pt idx="1922">
                  <c:v>4.7451299999999996</c:v>
                </c:pt>
                <c:pt idx="1923">
                  <c:v>4.7571099999999999</c:v>
                </c:pt>
                <c:pt idx="1924">
                  <c:v>4.7690999999999999</c:v>
                </c:pt>
                <c:pt idx="1925">
                  <c:v>4.7811000000000003</c:v>
                </c:pt>
                <c:pt idx="1926">
                  <c:v>4.7930999999999999</c:v>
                </c:pt>
                <c:pt idx="1927">
                  <c:v>4.8051000000000004</c:v>
                </c:pt>
                <c:pt idx="1928">
                  <c:v>4.8171099999999996</c:v>
                </c:pt>
                <c:pt idx="1929">
                  <c:v>4.8291300000000001</c:v>
                </c:pt>
                <c:pt idx="1930">
                  <c:v>4.8411499999999998</c:v>
                </c:pt>
                <c:pt idx="1931">
                  <c:v>4.85318</c:v>
                </c:pt>
                <c:pt idx="1932">
                  <c:v>4.8652100000000003</c:v>
                </c:pt>
                <c:pt idx="1933">
                  <c:v>4.8772500000000001</c:v>
                </c:pt>
                <c:pt idx="1934">
                  <c:v>4.8893000000000004</c:v>
                </c:pt>
                <c:pt idx="1935">
                  <c:v>4.9013499999999999</c:v>
                </c:pt>
                <c:pt idx="1936">
                  <c:v>4.9134099999999998</c:v>
                </c:pt>
                <c:pt idx="1937">
                  <c:v>4.9254699999999998</c:v>
                </c:pt>
                <c:pt idx="1938">
                  <c:v>4.9375400000000003</c:v>
                </c:pt>
                <c:pt idx="1939">
                  <c:v>4.9496099999999998</c:v>
                </c:pt>
                <c:pt idx="1940">
                  <c:v>4.9616899999999999</c:v>
                </c:pt>
                <c:pt idx="1941">
                  <c:v>4.97377</c:v>
                </c:pt>
                <c:pt idx="1942">
                  <c:v>4.9858599999999997</c:v>
                </c:pt>
                <c:pt idx="1943">
                  <c:v>4.99796</c:v>
                </c:pt>
                <c:pt idx="1944">
                  <c:v>5.0100600000000002</c:v>
                </c:pt>
                <c:pt idx="1945">
                  <c:v>5.02217</c:v>
                </c:pt>
                <c:pt idx="1946">
                  <c:v>5.0342799999999999</c:v>
                </c:pt>
                <c:pt idx="1947">
                  <c:v>5.0464000000000002</c:v>
                </c:pt>
                <c:pt idx="1948">
                  <c:v>5.0585199999999997</c:v>
                </c:pt>
                <c:pt idx="1949">
                  <c:v>5.0706499999999997</c:v>
                </c:pt>
                <c:pt idx="1950">
                  <c:v>5.0827900000000001</c:v>
                </c:pt>
                <c:pt idx="1951">
                  <c:v>5.0949299999999997</c:v>
                </c:pt>
                <c:pt idx="1952">
                  <c:v>5.1070799999999998</c:v>
                </c:pt>
                <c:pt idx="1953">
                  <c:v>5.1192299999999999</c:v>
                </c:pt>
                <c:pt idx="1954">
                  <c:v>5.1313899999999997</c:v>
                </c:pt>
                <c:pt idx="1955">
                  <c:v>5.1435500000000003</c:v>
                </c:pt>
                <c:pt idx="1956">
                  <c:v>5.1557199999999996</c:v>
                </c:pt>
                <c:pt idx="1957">
                  <c:v>5.1679000000000004</c:v>
                </c:pt>
                <c:pt idx="1958">
                  <c:v>5.1800800000000002</c:v>
                </c:pt>
                <c:pt idx="1959">
                  <c:v>5.1922600000000001</c:v>
                </c:pt>
                <c:pt idx="1960">
                  <c:v>5.2044600000000001</c:v>
                </c:pt>
                <c:pt idx="1961">
                  <c:v>5.2166499999999996</c:v>
                </c:pt>
                <c:pt idx="1962">
                  <c:v>5.2288600000000001</c:v>
                </c:pt>
                <c:pt idx="1963">
                  <c:v>5.2410699999999997</c:v>
                </c:pt>
                <c:pt idx="1964">
                  <c:v>5.2532800000000002</c:v>
                </c:pt>
                <c:pt idx="1965">
                  <c:v>5.2655000000000003</c:v>
                </c:pt>
                <c:pt idx="1966">
                  <c:v>5.27773</c:v>
                </c:pt>
                <c:pt idx="1967">
                  <c:v>5.2899599999999998</c:v>
                </c:pt>
                <c:pt idx="1968">
                  <c:v>5.3022</c:v>
                </c:pt>
                <c:pt idx="1969">
                  <c:v>5.3144499999999999</c:v>
                </c:pt>
                <c:pt idx="1970">
                  <c:v>5.3266999999999998</c:v>
                </c:pt>
                <c:pt idx="1971">
                  <c:v>5.3389499999999996</c:v>
                </c:pt>
                <c:pt idx="1972">
                  <c:v>5.35121</c:v>
                </c:pt>
                <c:pt idx="1973">
                  <c:v>5.36348</c:v>
                </c:pt>
                <c:pt idx="1974">
                  <c:v>5.37575</c:v>
                </c:pt>
                <c:pt idx="1975">
                  <c:v>5.3880299999999997</c:v>
                </c:pt>
                <c:pt idx="1976">
                  <c:v>5.4003100000000002</c:v>
                </c:pt>
                <c:pt idx="1977">
                  <c:v>5.4126000000000003</c:v>
                </c:pt>
                <c:pt idx="1978">
                  <c:v>5.4249000000000001</c:v>
                </c:pt>
                <c:pt idx="1979">
                  <c:v>5.4371999999999998</c:v>
                </c:pt>
                <c:pt idx="1980">
                  <c:v>5.4495100000000001</c:v>
                </c:pt>
                <c:pt idx="1981">
                  <c:v>5.4618200000000003</c:v>
                </c:pt>
                <c:pt idx="1982">
                  <c:v>5.4741400000000002</c:v>
                </c:pt>
                <c:pt idx="1983">
                  <c:v>5.4864600000000001</c:v>
                </c:pt>
                <c:pt idx="1984">
                  <c:v>5.4987899999999996</c:v>
                </c:pt>
                <c:pt idx="1985">
                  <c:v>5.5111299999999996</c:v>
                </c:pt>
                <c:pt idx="1986">
                  <c:v>5.5234699999999997</c:v>
                </c:pt>
                <c:pt idx="1987">
                  <c:v>5.5358200000000002</c:v>
                </c:pt>
                <c:pt idx="1988">
                  <c:v>5.5481699999999998</c:v>
                </c:pt>
                <c:pt idx="1989">
                  <c:v>5.56053</c:v>
                </c:pt>
                <c:pt idx="1990">
                  <c:v>5.5728900000000001</c:v>
                </c:pt>
                <c:pt idx="1991">
                  <c:v>5.5852599999999999</c:v>
                </c:pt>
                <c:pt idx="1992">
                  <c:v>5.5976400000000002</c:v>
                </c:pt>
                <c:pt idx="1993">
                  <c:v>5.6100199999999996</c:v>
                </c:pt>
                <c:pt idx="1994">
                  <c:v>5.6224100000000004</c:v>
                </c:pt>
                <c:pt idx="1995">
                  <c:v>5.6348000000000003</c:v>
                </c:pt>
                <c:pt idx="1996">
                  <c:v>5.6471999999999998</c:v>
                </c:pt>
                <c:pt idx="1997">
                  <c:v>5.6596099999999998</c:v>
                </c:pt>
                <c:pt idx="1998">
                  <c:v>5.6720199999999998</c:v>
                </c:pt>
                <c:pt idx="1999">
                  <c:v>5.6844400000000004</c:v>
                </c:pt>
                <c:pt idx="2000">
                  <c:v>5.69686</c:v>
                </c:pt>
                <c:pt idx="2001">
                  <c:v>5.7092900000000002</c:v>
                </c:pt>
                <c:pt idx="2002">
                  <c:v>5.7217200000000004</c:v>
                </c:pt>
                <c:pt idx="2003">
                  <c:v>5.7341600000000001</c:v>
                </c:pt>
                <c:pt idx="2004">
                  <c:v>5.7466100000000004</c:v>
                </c:pt>
                <c:pt idx="2005">
                  <c:v>5.7590599999999998</c:v>
                </c:pt>
                <c:pt idx="2006">
                  <c:v>5.7715199999999998</c:v>
                </c:pt>
                <c:pt idx="2007">
                  <c:v>5.7839799999999997</c:v>
                </c:pt>
                <c:pt idx="2008">
                  <c:v>5.7964500000000001</c:v>
                </c:pt>
                <c:pt idx="2009">
                  <c:v>5.8089199999999996</c:v>
                </c:pt>
                <c:pt idx="2010">
                  <c:v>5.8213999999999997</c:v>
                </c:pt>
                <c:pt idx="2011">
                  <c:v>5.8338900000000002</c:v>
                </c:pt>
                <c:pt idx="2012">
                  <c:v>5.8463799999999999</c:v>
                </c:pt>
                <c:pt idx="2013">
                  <c:v>5.8588800000000001</c:v>
                </c:pt>
                <c:pt idx="2014">
                  <c:v>5.8713899999999999</c:v>
                </c:pt>
                <c:pt idx="2015">
                  <c:v>5.8838999999999997</c:v>
                </c:pt>
                <c:pt idx="2016">
                  <c:v>5.8964100000000004</c:v>
                </c:pt>
                <c:pt idx="2017">
                  <c:v>5.9089299999999998</c:v>
                </c:pt>
                <c:pt idx="2018">
                  <c:v>5.9214599999999997</c:v>
                </c:pt>
                <c:pt idx="2019">
                  <c:v>5.9340000000000002</c:v>
                </c:pt>
                <c:pt idx="2020">
                  <c:v>5.9465300000000001</c:v>
                </c:pt>
                <c:pt idx="2021">
                  <c:v>5.9590800000000002</c:v>
                </c:pt>
                <c:pt idx="2022">
                  <c:v>5.9716300000000002</c:v>
                </c:pt>
                <c:pt idx="2023">
                  <c:v>5.9841899999999999</c:v>
                </c:pt>
                <c:pt idx="2024">
                  <c:v>5.9967499999999996</c:v>
                </c:pt>
                <c:pt idx="2025">
                  <c:v>6.0093199999999998</c:v>
                </c:pt>
                <c:pt idx="2026">
                  <c:v>6.02189</c:v>
                </c:pt>
                <c:pt idx="2027">
                  <c:v>6.0344699999999998</c:v>
                </c:pt>
                <c:pt idx="2028">
                  <c:v>6.0470600000000001</c:v>
                </c:pt>
                <c:pt idx="2029">
                  <c:v>6.0596500000000004</c:v>
                </c:pt>
                <c:pt idx="2030">
                  <c:v>6.0722500000000004</c:v>
                </c:pt>
                <c:pt idx="2031">
                  <c:v>6.0848599999999999</c:v>
                </c:pt>
                <c:pt idx="2032">
                  <c:v>6.0974700000000004</c:v>
                </c:pt>
                <c:pt idx="2033">
                  <c:v>6.11008</c:v>
                </c:pt>
                <c:pt idx="2034">
                  <c:v>6.1227</c:v>
                </c:pt>
                <c:pt idx="2035">
                  <c:v>6.1353299999999997</c:v>
                </c:pt>
                <c:pt idx="2036">
                  <c:v>6.1479600000000003</c:v>
                </c:pt>
                <c:pt idx="2037">
                  <c:v>6.1605999999999996</c:v>
                </c:pt>
                <c:pt idx="2038">
                  <c:v>6.1732500000000003</c:v>
                </c:pt>
                <c:pt idx="2039">
                  <c:v>6.1859000000000002</c:v>
                </c:pt>
                <c:pt idx="2040">
                  <c:v>6.1985599999999996</c:v>
                </c:pt>
                <c:pt idx="2041">
                  <c:v>6.21122</c:v>
                </c:pt>
                <c:pt idx="2042">
                  <c:v>6.2238899999999999</c:v>
                </c:pt>
                <c:pt idx="2043">
                  <c:v>6.2365700000000004</c:v>
                </c:pt>
                <c:pt idx="2044">
                  <c:v>6.24925</c:v>
                </c:pt>
                <c:pt idx="2045">
                  <c:v>6.2619300000000004</c:v>
                </c:pt>
                <c:pt idx="2046">
                  <c:v>6.2746300000000002</c:v>
                </c:pt>
                <c:pt idx="2047">
                  <c:v>6.2873200000000002</c:v>
                </c:pt>
                <c:pt idx="2048">
                  <c:v>6.3000299999999996</c:v>
                </c:pt>
                <c:pt idx="2049">
                  <c:v>6.3127399999999998</c:v>
                </c:pt>
                <c:pt idx="2050">
                  <c:v>6.3254599999999996</c:v>
                </c:pt>
                <c:pt idx="2051">
                  <c:v>6.3381800000000004</c:v>
                </c:pt>
                <c:pt idx="2052">
                  <c:v>6.3509099999999998</c:v>
                </c:pt>
                <c:pt idx="2053">
                  <c:v>6.3636400000000002</c:v>
                </c:pt>
                <c:pt idx="2054">
                  <c:v>6.3763800000000002</c:v>
                </c:pt>
                <c:pt idx="2055">
                  <c:v>6.3891299999999998</c:v>
                </c:pt>
                <c:pt idx="2056">
                  <c:v>6.4018800000000002</c:v>
                </c:pt>
                <c:pt idx="2057">
                  <c:v>6.4146400000000003</c:v>
                </c:pt>
                <c:pt idx="2058">
                  <c:v>6.4274100000000001</c:v>
                </c:pt>
                <c:pt idx="2059">
                  <c:v>6.4401799999999998</c:v>
                </c:pt>
                <c:pt idx="2060">
                  <c:v>6.4529500000000004</c:v>
                </c:pt>
                <c:pt idx="2061">
                  <c:v>6.4657400000000003</c:v>
                </c:pt>
                <c:pt idx="2062">
                  <c:v>6.4785199999999996</c:v>
                </c:pt>
                <c:pt idx="2063">
                  <c:v>6.49132</c:v>
                </c:pt>
                <c:pt idx="2064">
                  <c:v>6.5041200000000003</c:v>
                </c:pt>
                <c:pt idx="2065">
                  <c:v>6.5169300000000003</c:v>
                </c:pt>
                <c:pt idx="2066">
                  <c:v>6.5297400000000003</c:v>
                </c:pt>
                <c:pt idx="2067">
                  <c:v>6.5425599999999999</c:v>
                </c:pt>
                <c:pt idx="2068">
                  <c:v>6.5553800000000004</c:v>
                </c:pt>
                <c:pt idx="2069">
                  <c:v>6.5682099999999997</c:v>
                </c:pt>
                <c:pt idx="2070">
                  <c:v>6.5810500000000003</c:v>
                </c:pt>
                <c:pt idx="2071">
                  <c:v>6.59389</c:v>
                </c:pt>
                <c:pt idx="2072">
                  <c:v>6.6067400000000003</c:v>
                </c:pt>
                <c:pt idx="2073">
                  <c:v>6.6195899999999996</c:v>
                </c:pt>
                <c:pt idx="2074">
                  <c:v>6.6324500000000004</c:v>
                </c:pt>
                <c:pt idx="2075">
                  <c:v>6.6453199999999999</c:v>
                </c:pt>
                <c:pt idx="2076">
                  <c:v>6.6581900000000003</c:v>
                </c:pt>
                <c:pt idx="2077">
                  <c:v>6.6710700000000003</c:v>
                </c:pt>
                <c:pt idx="2078">
                  <c:v>6.6839599999999999</c:v>
                </c:pt>
                <c:pt idx="2079">
                  <c:v>6.6968500000000004</c:v>
                </c:pt>
                <c:pt idx="2080">
                  <c:v>6.7097499999999997</c:v>
                </c:pt>
                <c:pt idx="2081">
                  <c:v>6.7226499999999998</c:v>
                </c:pt>
                <c:pt idx="2082">
                  <c:v>6.7355600000000004</c:v>
                </c:pt>
                <c:pt idx="2083">
                  <c:v>6.7484700000000002</c:v>
                </c:pt>
                <c:pt idx="2084">
                  <c:v>6.7613899999999996</c:v>
                </c:pt>
                <c:pt idx="2085">
                  <c:v>6.7743200000000003</c:v>
                </c:pt>
                <c:pt idx="2086">
                  <c:v>6.7872500000000002</c:v>
                </c:pt>
                <c:pt idx="2087">
                  <c:v>6.8001899999999997</c:v>
                </c:pt>
                <c:pt idx="2088">
                  <c:v>6.8131399999999998</c:v>
                </c:pt>
                <c:pt idx="2089">
                  <c:v>6.8260899999999998</c:v>
                </c:pt>
                <c:pt idx="2090">
                  <c:v>6.8390500000000003</c:v>
                </c:pt>
                <c:pt idx="2091">
                  <c:v>6.8520099999999999</c:v>
                </c:pt>
                <c:pt idx="2092">
                  <c:v>6.8649800000000001</c:v>
                </c:pt>
                <c:pt idx="2093">
                  <c:v>6.8779599999999999</c:v>
                </c:pt>
                <c:pt idx="2094">
                  <c:v>6.8909399999999996</c:v>
                </c:pt>
                <c:pt idx="2095">
                  <c:v>6.9039299999999999</c:v>
                </c:pt>
                <c:pt idx="2096">
                  <c:v>6.9169200000000002</c:v>
                </c:pt>
                <c:pt idx="2097">
                  <c:v>6.9299200000000001</c:v>
                </c:pt>
                <c:pt idx="2098">
                  <c:v>6.9429299999999996</c:v>
                </c:pt>
                <c:pt idx="2099">
                  <c:v>6.95594</c:v>
                </c:pt>
                <c:pt idx="2100">
                  <c:v>6.96896</c:v>
                </c:pt>
                <c:pt idx="2101">
                  <c:v>6.9819899999999997</c:v>
                </c:pt>
                <c:pt idx="2102">
                  <c:v>6.9950200000000002</c:v>
                </c:pt>
                <c:pt idx="2103">
                  <c:v>7.0080600000000004</c:v>
                </c:pt>
                <c:pt idx="2104">
                  <c:v>7.0210999999999997</c:v>
                </c:pt>
                <c:pt idx="2105">
                  <c:v>7.0341500000000003</c:v>
                </c:pt>
                <c:pt idx="2106">
                  <c:v>7.0472000000000001</c:v>
                </c:pt>
                <c:pt idx="2107">
                  <c:v>7.06027</c:v>
                </c:pt>
                <c:pt idx="2108">
                  <c:v>7.0733300000000003</c:v>
                </c:pt>
                <c:pt idx="2109">
                  <c:v>7.0864099999999999</c:v>
                </c:pt>
                <c:pt idx="2110">
                  <c:v>7.0994900000000003</c:v>
                </c:pt>
                <c:pt idx="2111">
                  <c:v>7.1125800000000003</c:v>
                </c:pt>
                <c:pt idx="2112">
                  <c:v>7.1256700000000004</c:v>
                </c:pt>
                <c:pt idx="2113">
                  <c:v>7.1387700000000001</c:v>
                </c:pt>
                <c:pt idx="2114">
                  <c:v>7.1518699999999997</c:v>
                </c:pt>
                <c:pt idx="2115">
                  <c:v>7.1649799999999999</c:v>
                </c:pt>
                <c:pt idx="2116">
                  <c:v>7.1780999999999997</c:v>
                </c:pt>
                <c:pt idx="2117">
                  <c:v>7.1912200000000004</c:v>
                </c:pt>
                <c:pt idx="2118">
                  <c:v>7.2043499999999998</c:v>
                </c:pt>
                <c:pt idx="2119">
                  <c:v>7.2174899999999997</c:v>
                </c:pt>
                <c:pt idx="2120">
                  <c:v>7.2306299999999997</c:v>
                </c:pt>
                <c:pt idx="2121">
                  <c:v>7.2437800000000001</c:v>
                </c:pt>
                <c:pt idx="2122">
                  <c:v>7.2569400000000002</c:v>
                </c:pt>
                <c:pt idx="2123">
                  <c:v>7.2701000000000002</c:v>
                </c:pt>
                <c:pt idx="2124">
                  <c:v>7.2832600000000003</c:v>
                </c:pt>
                <c:pt idx="2125">
                  <c:v>7.2964399999999996</c:v>
                </c:pt>
                <c:pt idx="2126">
                  <c:v>7.3096199999999998</c:v>
                </c:pt>
                <c:pt idx="2127">
                  <c:v>7.3228</c:v>
                </c:pt>
                <c:pt idx="2128">
                  <c:v>7.3359899999999998</c:v>
                </c:pt>
                <c:pt idx="2129">
                  <c:v>7.3491900000000001</c:v>
                </c:pt>
                <c:pt idx="2130">
                  <c:v>7.3624000000000001</c:v>
                </c:pt>
                <c:pt idx="2131">
                  <c:v>7.37561</c:v>
                </c:pt>
                <c:pt idx="2132">
                  <c:v>7.3888199999999999</c:v>
                </c:pt>
                <c:pt idx="2133">
                  <c:v>7.40205</c:v>
                </c:pt>
                <c:pt idx="2134">
                  <c:v>7.4152800000000001</c:v>
                </c:pt>
                <c:pt idx="2135">
                  <c:v>7.4285100000000002</c:v>
                </c:pt>
                <c:pt idx="2136">
                  <c:v>7.4417499999999999</c:v>
                </c:pt>
                <c:pt idx="2137">
                  <c:v>7.4550000000000001</c:v>
                </c:pt>
                <c:pt idx="2138">
                  <c:v>7.4682599999999999</c:v>
                </c:pt>
                <c:pt idx="2139">
                  <c:v>7.4815199999999997</c:v>
                </c:pt>
                <c:pt idx="2140">
                  <c:v>7.4947800000000004</c:v>
                </c:pt>
                <c:pt idx="2141">
                  <c:v>7.5080600000000004</c:v>
                </c:pt>
                <c:pt idx="2142">
                  <c:v>7.5213400000000004</c:v>
                </c:pt>
                <c:pt idx="2143">
                  <c:v>7.5346200000000003</c:v>
                </c:pt>
                <c:pt idx="2144">
                  <c:v>7.5479099999999999</c:v>
                </c:pt>
                <c:pt idx="2145">
                  <c:v>7.56121</c:v>
                </c:pt>
                <c:pt idx="2146">
                  <c:v>7.5745199999999997</c:v>
                </c:pt>
                <c:pt idx="2147">
                  <c:v>7.5878300000000003</c:v>
                </c:pt>
                <c:pt idx="2148">
                  <c:v>7.6011499999999996</c:v>
                </c:pt>
                <c:pt idx="2149">
                  <c:v>7.6144699999999998</c:v>
                </c:pt>
                <c:pt idx="2150">
                  <c:v>7.6277999999999997</c:v>
                </c:pt>
                <c:pt idx="2151">
                  <c:v>7.6411300000000004</c:v>
                </c:pt>
                <c:pt idx="2152">
                  <c:v>7.6544800000000004</c:v>
                </c:pt>
                <c:pt idx="2153">
                  <c:v>7.6678300000000004</c:v>
                </c:pt>
                <c:pt idx="2154">
                  <c:v>7.6811800000000003</c:v>
                </c:pt>
                <c:pt idx="2155">
                  <c:v>7.6945399999999999</c:v>
                </c:pt>
                <c:pt idx="2156">
                  <c:v>7.70791</c:v>
                </c:pt>
                <c:pt idx="2157">
                  <c:v>7.7212800000000001</c:v>
                </c:pt>
                <c:pt idx="2158">
                  <c:v>7.7346700000000004</c:v>
                </c:pt>
                <c:pt idx="2159">
                  <c:v>7.7480500000000001</c:v>
                </c:pt>
                <c:pt idx="2160">
                  <c:v>7.76145</c:v>
                </c:pt>
                <c:pt idx="2161">
                  <c:v>7.7748400000000002</c:v>
                </c:pt>
                <c:pt idx="2162">
                  <c:v>7.7882499999999997</c:v>
                </c:pt>
                <c:pt idx="2163">
                  <c:v>7.80166</c:v>
                </c:pt>
                <c:pt idx="2164">
                  <c:v>7.81508</c:v>
                </c:pt>
                <c:pt idx="2165">
                  <c:v>7.8285099999999996</c:v>
                </c:pt>
                <c:pt idx="2166">
                  <c:v>7.8419400000000001</c:v>
                </c:pt>
                <c:pt idx="2167">
                  <c:v>7.8553800000000003</c:v>
                </c:pt>
                <c:pt idx="2168">
                  <c:v>7.8688200000000004</c:v>
                </c:pt>
                <c:pt idx="2169">
                  <c:v>7.8822700000000001</c:v>
                </c:pt>
                <c:pt idx="2170">
                  <c:v>7.8957300000000004</c:v>
                </c:pt>
                <c:pt idx="2171">
                  <c:v>7.9091899999999997</c:v>
                </c:pt>
                <c:pt idx="2172">
                  <c:v>7.9226599999999996</c:v>
                </c:pt>
                <c:pt idx="2173">
                  <c:v>7.93614</c:v>
                </c:pt>
                <c:pt idx="2174">
                  <c:v>7.9496200000000004</c:v>
                </c:pt>
                <c:pt idx="2175">
                  <c:v>7.9631100000000004</c:v>
                </c:pt>
                <c:pt idx="2176">
                  <c:v>7.9766000000000004</c:v>
                </c:pt>
                <c:pt idx="2177">
                  <c:v>7.9901099999999996</c:v>
                </c:pt>
                <c:pt idx="2178">
                  <c:v>8.0036100000000001</c:v>
                </c:pt>
                <c:pt idx="2179">
                  <c:v>8.0171299999999999</c:v>
                </c:pt>
                <c:pt idx="2180">
                  <c:v>8.0306499999999996</c:v>
                </c:pt>
                <c:pt idx="2181">
                  <c:v>8.0441800000000008</c:v>
                </c:pt>
                <c:pt idx="2182">
                  <c:v>8.0577100000000002</c:v>
                </c:pt>
                <c:pt idx="2183">
                  <c:v>8.0712499999999991</c:v>
                </c:pt>
                <c:pt idx="2184">
                  <c:v>8.0847999999999995</c:v>
                </c:pt>
                <c:pt idx="2185">
                  <c:v>8.0983499999999999</c:v>
                </c:pt>
                <c:pt idx="2186">
                  <c:v>8.11191</c:v>
                </c:pt>
                <c:pt idx="2187">
                  <c:v>8.1254799999999996</c:v>
                </c:pt>
                <c:pt idx="2188">
                  <c:v>8.1390499999999992</c:v>
                </c:pt>
                <c:pt idx="2189">
                  <c:v>8.1526300000000003</c:v>
                </c:pt>
                <c:pt idx="2190">
                  <c:v>8.1662099999999995</c:v>
                </c:pt>
                <c:pt idx="2191">
                  <c:v>8.1798099999999998</c:v>
                </c:pt>
                <c:pt idx="2192">
                  <c:v>8.1934000000000005</c:v>
                </c:pt>
                <c:pt idx="2193">
                  <c:v>8.2070100000000004</c:v>
                </c:pt>
                <c:pt idx="2194">
                  <c:v>8.2206200000000003</c:v>
                </c:pt>
                <c:pt idx="2195">
                  <c:v>8.2342399999999998</c:v>
                </c:pt>
                <c:pt idx="2196">
                  <c:v>8.2478599999999993</c:v>
                </c:pt>
                <c:pt idx="2197">
                  <c:v>8.2614900000000002</c:v>
                </c:pt>
                <c:pt idx="2198">
                  <c:v>8.2751300000000008</c:v>
                </c:pt>
                <c:pt idx="2199">
                  <c:v>8.2887799999999991</c:v>
                </c:pt>
                <c:pt idx="2200">
                  <c:v>8.3024299999999993</c:v>
                </c:pt>
                <c:pt idx="2201">
                  <c:v>8.3160799999999995</c:v>
                </c:pt>
                <c:pt idx="2202">
                  <c:v>8.3297500000000007</c:v>
                </c:pt>
                <c:pt idx="2203">
                  <c:v>8.3434200000000001</c:v>
                </c:pt>
                <c:pt idx="2204">
                  <c:v>8.3570899999999995</c:v>
                </c:pt>
                <c:pt idx="2205">
                  <c:v>8.3707799999999999</c:v>
                </c:pt>
                <c:pt idx="2206">
                  <c:v>8.3844700000000003</c:v>
                </c:pt>
                <c:pt idx="2207">
                  <c:v>8.3981600000000007</c:v>
                </c:pt>
                <c:pt idx="2208">
                  <c:v>8.4118700000000004</c:v>
                </c:pt>
                <c:pt idx="2209">
                  <c:v>8.4255700000000004</c:v>
                </c:pt>
                <c:pt idx="2210">
                  <c:v>8.4392899999999997</c:v>
                </c:pt>
                <c:pt idx="2211">
                  <c:v>8.4530100000000008</c:v>
                </c:pt>
                <c:pt idx="2212">
                  <c:v>8.4667399999999997</c:v>
                </c:pt>
                <c:pt idx="2213">
                  <c:v>8.48048</c:v>
                </c:pt>
                <c:pt idx="2214">
                  <c:v>8.4942200000000003</c:v>
                </c:pt>
                <c:pt idx="2215">
                  <c:v>8.5079700000000003</c:v>
                </c:pt>
                <c:pt idx="2216">
                  <c:v>8.5217200000000002</c:v>
                </c:pt>
                <c:pt idx="2217">
                  <c:v>8.5354899999999994</c:v>
                </c:pt>
                <c:pt idx="2218">
                  <c:v>8.5492500000000007</c:v>
                </c:pt>
                <c:pt idx="2219">
                  <c:v>8.5630299999999995</c:v>
                </c:pt>
                <c:pt idx="2220">
                  <c:v>8.57681</c:v>
                </c:pt>
                <c:pt idx="2221">
                  <c:v>8.5906000000000002</c:v>
                </c:pt>
                <c:pt idx="2222">
                  <c:v>8.6043900000000004</c:v>
                </c:pt>
                <c:pt idx="2223">
                  <c:v>8.6181900000000002</c:v>
                </c:pt>
                <c:pt idx="2224">
                  <c:v>8.6319999999999997</c:v>
                </c:pt>
                <c:pt idx="2225">
                  <c:v>8.6458200000000005</c:v>
                </c:pt>
                <c:pt idx="2226">
                  <c:v>8.6596399999999996</c:v>
                </c:pt>
                <c:pt idx="2227">
                  <c:v>8.67347</c:v>
                </c:pt>
                <c:pt idx="2228">
                  <c:v>8.6873000000000005</c:v>
                </c:pt>
                <c:pt idx="2229">
                  <c:v>8.7011400000000005</c:v>
                </c:pt>
                <c:pt idx="2230">
                  <c:v>8.7149900000000002</c:v>
                </c:pt>
                <c:pt idx="2231">
                  <c:v>8.7288399999999999</c:v>
                </c:pt>
                <c:pt idx="2232">
                  <c:v>8.7427100000000006</c:v>
                </c:pt>
                <c:pt idx="2233">
                  <c:v>8.75657</c:v>
                </c:pt>
                <c:pt idx="2234">
                  <c:v>8.7704500000000003</c:v>
                </c:pt>
                <c:pt idx="2235">
                  <c:v>8.7843300000000006</c:v>
                </c:pt>
                <c:pt idx="2236">
                  <c:v>8.7982200000000006</c:v>
                </c:pt>
                <c:pt idx="2237">
                  <c:v>8.8121100000000006</c:v>
                </c:pt>
                <c:pt idx="2238">
                  <c:v>8.8260100000000001</c:v>
                </c:pt>
                <c:pt idx="2239">
                  <c:v>8.8399199999999993</c:v>
                </c:pt>
                <c:pt idx="2240">
                  <c:v>8.8538300000000003</c:v>
                </c:pt>
                <c:pt idx="2241">
                  <c:v>8.8677600000000005</c:v>
                </c:pt>
                <c:pt idx="2242">
                  <c:v>8.8816799999999994</c:v>
                </c:pt>
                <c:pt idx="2243">
                  <c:v>8.8956199999999992</c:v>
                </c:pt>
                <c:pt idx="2244">
                  <c:v>8.9095600000000008</c:v>
                </c:pt>
                <c:pt idx="2245">
                  <c:v>8.9235100000000003</c:v>
                </c:pt>
                <c:pt idx="2246">
                  <c:v>8.9374599999999997</c:v>
                </c:pt>
                <c:pt idx="2247">
                  <c:v>8.9514200000000006</c:v>
                </c:pt>
                <c:pt idx="2248">
                  <c:v>8.9653899999999993</c:v>
                </c:pt>
                <c:pt idx="2249">
                  <c:v>8.9793699999999994</c:v>
                </c:pt>
                <c:pt idx="2250">
                  <c:v>8.9933499999999995</c:v>
                </c:pt>
                <c:pt idx="2251">
                  <c:v>9.0000099999999996</c:v>
                </c:pt>
                <c:pt idx="2252">
                  <c:v>9.0004799999999996</c:v>
                </c:pt>
                <c:pt idx="2253">
                  <c:v>9.0009499999999996</c:v>
                </c:pt>
                <c:pt idx="2254">
                  <c:v>9.0014099999999999</c:v>
                </c:pt>
                <c:pt idx="2255">
                  <c:v>9.0018799999999999</c:v>
                </c:pt>
                <c:pt idx="2256">
                  <c:v>9.0023499999999999</c:v>
                </c:pt>
                <c:pt idx="2257">
                  <c:v>9.0028100000000002</c:v>
                </c:pt>
                <c:pt idx="2258">
                  <c:v>9.0032800000000002</c:v>
                </c:pt>
                <c:pt idx="2259">
                  <c:v>9.0037500000000001</c:v>
                </c:pt>
                <c:pt idx="2260">
                  <c:v>9.0042100000000005</c:v>
                </c:pt>
                <c:pt idx="2261">
                  <c:v>9.0046800000000005</c:v>
                </c:pt>
                <c:pt idx="2262">
                  <c:v>9.0051400000000008</c:v>
                </c:pt>
                <c:pt idx="2263">
                  <c:v>9.0056100000000008</c:v>
                </c:pt>
                <c:pt idx="2264">
                  <c:v>9.0060800000000008</c:v>
                </c:pt>
                <c:pt idx="2265">
                  <c:v>9.0065399999999993</c:v>
                </c:pt>
                <c:pt idx="2266">
                  <c:v>9.0070099999999993</c:v>
                </c:pt>
                <c:pt idx="2267">
                  <c:v>9.0074799999999993</c:v>
                </c:pt>
                <c:pt idx="2268">
                  <c:v>9.0079399999999996</c:v>
                </c:pt>
                <c:pt idx="2269">
                  <c:v>9.0084099999999996</c:v>
                </c:pt>
                <c:pt idx="2270">
                  <c:v>9.0088799999999996</c:v>
                </c:pt>
                <c:pt idx="2271">
                  <c:v>9.0093399999999999</c:v>
                </c:pt>
                <c:pt idx="2272">
                  <c:v>9.0098099999999999</c:v>
                </c:pt>
                <c:pt idx="2273">
                  <c:v>9.0102700000000002</c:v>
                </c:pt>
                <c:pt idx="2274">
                  <c:v>9.0107400000000002</c:v>
                </c:pt>
                <c:pt idx="2275">
                  <c:v>9.0112100000000002</c:v>
                </c:pt>
                <c:pt idx="2276">
                  <c:v>9.0116700000000005</c:v>
                </c:pt>
                <c:pt idx="2277">
                  <c:v>9.0121400000000005</c:v>
                </c:pt>
                <c:pt idx="2278">
                  <c:v>9.0126100000000005</c:v>
                </c:pt>
                <c:pt idx="2279">
                  <c:v>9.0130700000000008</c:v>
                </c:pt>
                <c:pt idx="2280">
                  <c:v>9.0135400000000008</c:v>
                </c:pt>
                <c:pt idx="2281">
                  <c:v>9.0140100000000007</c:v>
                </c:pt>
                <c:pt idx="2282">
                  <c:v>9.0144699999999993</c:v>
                </c:pt>
                <c:pt idx="2283">
                  <c:v>9.0149399999999993</c:v>
                </c:pt>
                <c:pt idx="2284">
                  <c:v>9.0154099999999993</c:v>
                </c:pt>
                <c:pt idx="2285">
                  <c:v>9.0158699999999996</c:v>
                </c:pt>
                <c:pt idx="2286">
                  <c:v>9.0163399999999996</c:v>
                </c:pt>
                <c:pt idx="2287">
                  <c:v>9.0168099999999995</c:v>
                </c:pt>
                <c:pt idx="2288">
                  <c:v>9.0172699999999999</c:v>
                </c:pt>
                <c:pt idx="2289">
                  <c:v>9.0177399999999999</c:v>
                </c:pt>
                <c:pt idx="2290">
                  <c:v>9.0182099999999998</c:v>
                </c:pt>
                <c:pt idx="2291">
                  <c:v>9.0186700000000002</c:v>
                </c:pt>
                <c:pt idx="2292">
                  <c:v>9.0191400000000002</c:v>
                </c:pt>
                <c:pt idx="2293">
                  <c:v>9.0196000000000005</c:v>
                </c:pt>
                <c:pt idx="2294">
                  <c:v>9.0200700000000005</c:v>
                </c:pt>
                <c:pt idx="2295">
                  <c:v>9.0205400000000004</c:v>
                </c:pt>
                <c:pt idx="2296">
                  <c:v>9.0210000000000008</c:v>
                </c:pt>
                <c:pt idx="2297">
                  <c:v>9.0214700000000008</c:v>
                </c:pt>
                <c:pt idx="2298">
                  <c:v>9.0219400000000007</c:v>
                </c:pt>
                <c:pt idx="2299">
                  <c:v>9.0223999999999993</c:v>
                </c:pt>
                <c:pt idx="2300">
                  <c:v>9.0228699999999993</c:v>
                </c:pt>
                <c:pt idx="2301">
                  <c:v>9.0233399999999993</c:v>
                </c:pt>
                <c:pt idx="2302">
                  <c:v>9.0237999999999996</c:v>
                </c:pt>
                <c:pt idx="2303">
                  <c:v>9.0242699999999996</c:v>
                </c:pt>
                <c:pt idx="2304">
                  <c:v>9.0247399999999995</c:v>
                </c:pt>
                <c:pt idx="2305">
                  <c:v>9.0251999999999999</c:v>
                </c:pt>
                <c:pt idx="2306">
                  <c:v>9.0256699999999999</c:v>
                </c:pt>
                <c:pt idx="2307">
                  <c:v>9.0261399999999998</c:v>
                </c:pt>
                <c:pt idx="2308">
                  <c:v>9.0266000000000002</c:v>
                </c:pt>
                <c:pt idx="2309">
                  <c:v>9.0270700000000001</c:v>
                </c:pt>
                <c:pt idx="2310">
                  <c:v>9.0275400000000001</c:v>
                </c:pt>
                <c:pt idx="2311">
                  <c:v>9.0280000000000005</c:v>
                </c:pt>
                <c:pt idx="2312">
                  <c:v>9.0284700000000004</c:v>
                </c:pt>
                <c:pt idx="2313">
                  <c:v>9.0289400000000004</c:v>
                </c:pt>
                <c:pt idx="2314">
                  <c:v>9.0294000000000008</c:v>
                </c:pt>
                <c:pt idx="2315">
                  <c:v>9.0298700000000007</c:v>
                </c:pt>
                <c:pt idx="2316">
                  <c:v>9.0303400000000007</c:v>
                </c:pt>
                <c:pt idx="2317">
                  <c:v>9.0308100000000007</c:v>
                </c:pt>
                <c:pt idx="2318">
                  <c:v>9.0312699999999992</c:v>
                </c:pt>
                <c:pt idx="2319">
                  <c:v>9.0317399999999992</c:v>
                </c:pt>
                <c:pt idx="2320">
                  <c:v>9.0322099999999992</c:v>
                </c:pt>
                <c:pt idx="2321">
                  <c:v>9.0326699999999995</c:v>
                </c:pt>
                <c:pt idx="2322">
                  <c:v>9.0331399999999995</c:v>
                </c:pt>
                <c:pt idx="2323">
                  <c:v>9.0336099999999995</c:v>
                </c:pt>
                <c:pt idx="2324">
                  <c:v>9.0340699999999998</c:v>
                </c:pt>
                <c:pt idx="2325">
                  <c:v>9.0345399999999998</c:v>
                </c:pt>
                <c:pt idx="2326">
                  <c:v>9.0350099999999998</c:v>
                </c:pt>
                <c:pt idx="2327">
                  <c:v>9.0354700000000001</c:v>
                </c:pt>
                <c:pt idx="2328">
                  <c:v>9.0359400000000001</c:v>
                </c:pt>
                <c:pt idx="2329">
                  <c:v>9.0364100000000001</c:v>
                </c:pt>
                <c:pt idx="2330">
                  <c:v>9.0368700000000004</c:v>
                </c:pt>
                <c:pt idx="2331">
                  <c:v>9.0373400000000004</c:v>
                </c:pt>
                <c:pt idx="2332">
                  <c:v>9.0378100000000003</c:v>
                </c:pt>
                <c:pt idx="2333">
                  <c:v>9.0382700000000007</c:v>
                </c:pt>
                <c:pt idx="2334">
                  <c:v>9.0387400000000007</c:v>
                </c:pt>
                <c:pt idx="2335">
                  <c:v>9.0392100000000006</c:v>
                </c:pt>
                <c:pt idx="2336">
                  <c:v>9.0396699999999992</c:v>
                </c:pt>
                <c:pt idx="2337">
                  <c:v>9.0401399999999992</c:v>
                </c:pt>
                <c:pt idx="2338">
                  <c:v>9.0406099999999991</c:v>
                </c:pt>
                <c:pt idx="2339">
                  <c:v>9.0410799999999991</c:v>
                </c:pt>
                <c:pt idx="2340">
                  <c:v>9.0415399999999995</c:v>
                </c:pt>
                <c:pt idx="2341">
                  <c:v>9.0420099999999994</c:v>
                </c:pt>
                <c:pt idx="2342">
                  <c:v>9.0424799999999994</c:v>
                </c:pt>
                <c:pt idx="2343">
                  <c:v>9.0429399999999998</c:v>
                </c:pt>
                <c:pt idx="2344">
                  <c:v>9.0434099999999997</c:v>
                </c:pt>
                <c:pt idx="2345">
                  <c:v>9.0438799999999997</c:v>
                </c:pt>
                <c:pt idx="2346">
                  <c:v>9.04434</c:v>
                </c:pt>
                <c:pt idx="2347">
                  <c:v>9.04481</c:v>
                </c:pt>
                <c:pt idx="2348">
                  <c:v>9.04528</c:v>
                </c:pt>
                <c:pt idx="2349">
                  <c:v>9.04575</c:v>
                </c:pt>
                <c:pt idx="2350">
                  <c:v>9.0462100000000003</c:v>
                </c:pt>
                <c:pt idx="2351">
                  <c:v>9.0466800000000003</c:v>
                </c:pt>
                <c:pt idx="2352">
                  <c:v>9.0471500000000002</c:v>
                </c:pt>
                <c:pt idx="2353">
                  <c:v>9.0476100000000006</c:v>
                </c:pt>
                <c:pt idx="2354">
                  <c:v>9.0480800000000006</c:v>
                </c:pt>
                <c:pt idx="2355">
                  <c:v>9.0485500000000005</c:v>
                </c:pt>
                <c:pt idx="2356">
                  <c:v>9.0490100000000009</c:v>
                </c:pt>
                <c:pt idx="2357">
                  <c:v>9.0494800000000009</c:v>
                </c:pt>
                <c:pt idx="2358">
                  <c:v>9.0499500000000008</c:v>
                </c:pt>
                <c:pt idx="2359">
                  <c:v>9.0504200000000008</c:v>
                </c:pt>
                <c:pt idx="2360">
                  <c:v>9.0508799999999994</c:v>
                </c:pt>
                <c:pt idx="2361">
                  <c:v>9.0513499999999993</c:v>
                </c:pt>
                <c:pt idx="2362">
                  <c:v>9.0518199999999993</c:v>
                </c:pt>
                <c:pt idx="2363">
                  <c:v>9.0522799999999997</c:v>
                </c:pt>
                <c:pt idx="2364">
                  <c:v>9.0527499999999996</c:v>
                </c:pt>
                <c:pt idx="2365">
                  <c:v>9.0532199999999996</c:v>
                </c:pt>
                <c:pt idx="2366">
                  <c:v>9.0536899999999996</c:v>
                </c:pt>
                <c:pt idx="2367">
                  <c:v>9.0541499999999999</c:v>
                </c:pt>
                <c:pt idx="2368">
                  <c:v>9.0546199999999999</c:v>
                </c:pt>
                <c:pt idx="2369">
                  <c:v>9.0550899999999999</c:v>
                </c:pt>
                <c:pt idx="2370">
                  <c:v>9.0555500000000002</c:v>
                </c:pt>
                <c:pt idx="2371">
                  <c:v>9.0560200000000002</c:v>
                </c:pt>
                <c:pt idx="2372">
                  <c:v>9.0564900000000002</c:v>
                </c:pt>
                <c:pt idx="2373">
                  <c:v>9.0569600000000001</c:v>
                </c:pt>
                <c:pt idx="2374">
                  <c:v>9.0574200000000005</c:v>
                </c:pt>
                <c:pt idx="2375">
                  <c:v>9.0578900000000004</c:v>
                </c:pt>
                <c:pt idx="2376">
                  <c:v>9.0583600000000004</c:v>
                </c:pt>
                <c:pt idx="2377">
                  <c:v>9.0588200000000008</c:v>
                </c:pt>
                <c:pt idx="2378">
                  <c:v>9.0592900000000007</c:v>
                </c:pt>
                <c:pt idx="2379">
                  <c:v>9.0597600000000007</c:v>
                </c:pt>
                <c:pt idx="2380">
                  <c:v>9.0602300000000007</c:v>
                </c:pt>
                <c:pt idx="2381">
                  <c:v>9.0606899999999992</c:v>
                </c:pt>
                <c:pt idx="2382">
                  <c:v>9.0611599999999992</c:v>
                </c:pt>
                <c:pt idx="2383">
                  <c:v>9.0616299999999992</c:v>
                </c:pt>
                <c:pt idx="2384">
                  <c:v>9.0620999999999992</c:v>
                </c:pt>
                <c:pt idx="2385">
                  <c:v>9.0625599999999995</c:v>
                </c:pt>
                <c:pt idx="2386">
                  <c:v>9.0630299999999995</c:v>
                </c:pt>
                <c:pt idx="2387">
                  <c:v>9.0634999999999994</c:v>
                </c:pt>
                <c:pt idx="2388">
                  <c:v>9.0639599999999998</c:v>
                </c:pt>
                <c:pt idx="2389">
                  <c:v>9.0644299999999998</c:v>
                </c:pt>
                <c:pt idx="2390">
                  <c:v>9.0648999999999997</c:v>
                </c:pt>
                <c:pt idx="2391">
                  <c:v>9.0653699999999997</c:v>
                </c:pt>
                <c:pt idx="2392">
                  <c:v>9.0658300000000001</c:v>
                </c:pt>
                <c:pt idx="2393">
                  <c:v>9.0663</c:v>
                </c:pt>
                <c:pt idx="2394">
                  <c:v>9.06677</c:v>
                </c:pt>
                <c:pt idx="2395">
                  <c:v>9.06724</c:v>
                </c:pt>
                <c:pt idx="2396">
                  <c:v>9.0677000000000003</c:v>
                </c:pt>
                <c:pt idx="2397">
                  <c:v>9.0681700000000003</c:v>
                </c:pt>
                <c:pt idx="2398">
                  <c:v>9.0686400000000003</c:v>
                </c:pt>
                <c:pt idx="2399">
                  <c:v>9.0691100000000002</c:v>
                </c:pt>
                <c:pt idx="2400">
                  <c:v>9.0695700000000006</c:v>
                </c:pt>
                <c:pt idx="2401">
                  <c:v>9.0700400000000005</c:v>
                </c:pt>
                <c:pt idx="2402">
                  <c:v>9.0705100000000005</c:v>
                </c:pt>
                <c:pt idx="2403">
                  <c:v>9.0709700000000009</c:v>
                </c:pt>
                <c:pt idx="2404">
                  <c:v>9.0714400000000008</c:v>
                </c:pt>
                <c:pt idx="2405">
                  <c:v>9.0719100000000008</c:v>
                </c:pt>
                <c:pt idx="2406">
                  <c:v>9.0723800000000008</c:v>
                </c:pt>
                <c:pt idx="2407">
                  <c:v>9.0728399999999993</c:v>
                </c:pt>
                <c:pt idx="2408">
                  <c:v>9.0733099999999993</c:v>
                </c:pt>
                <c:pt idx="2409">
                  <c:v>9.0737799999999993</c:v>
                </c:pt>
                <c:pt idx="2410">
                  <c:v>9.0742499999999993</c:v>
                </c:pt>
                <c:pt idx="2411">
                  <c:v>9.0747099999999996</c:v>
                </c:pt>
                <c:pt idx="2412">
                  <c:v>9.0751799999999996</c:v>
                </c:pt>
                <c:pt idx="2413">
                  <c:v>9.0756499999999996</c:v>
                </c:pt>
                <c:pt idx="2414">
                  <c:v>9.0761199999999995</c:v>
                </c:pt>
                <c:pt idx="2415">
                  <c:v>9.0765799999999999</c:v>
                </c:pt>
                <c:pt idx="2416">
                  <c:v>9.0770499999999998</c:v>
                </c:pt>
                <c:pt idx="2417">
                  <c:v>9.0775199999999998</c:v>
                </c:pt>
                <c:pt idx="2418">
                  <c:v>9.0779899999999998</c:v>
                </c:pt>
                <c:pt idx="2419">
                  <c:v>9.0784500000000001</c:v>
                </c:pt>
                <c:pt idx="2420">
                  <c:v>9.0789200000000001</c:v>
                </c:pt>
                <c:pt idx="2421">
                  <c:v>9.0793900000000001</c:v>
                </c:pt>
                <c:pt idx="2422">
                  <c:v>9.07986</c:v>
                </c:pt>
                <c:pt idx="2423">
                  <c:v>9.0803200000000004</c:v>
                </c:pt>
                <c:pt idx="2424">
                  <c:v>9.0807900000000004</c:v>
                </c:pt>
                <c:pt idx="2425">
                  <c:v>9.0812600000000003</c:v>
                </c:pt>
                <c:pt idx="2426">
                  <c:v>9.0817300000000003</c:v>
                </c:pt>
                <c:pt idx="2427">
                  <c:v>9.0821900000000007</c:v>
                </c:pt>
                <c:pt idx="2428">
                  <c:v>9.0826600000000006</c:v>
                </c:pt>
                <c:pt idx="2429">
                  <c:v>9.0831300000000006</c:v>
                </c:pt>
                <c:pt idx="2430">
                  <c:v>9.0836000000000006</c:v>
                </c:pt>
                <c:pt idx="2431">
                  <c:v>9.0840700000000005</c:v>
                </c:pt>
                <c:pt idx="2432">
                  <c:v>9.0845300000000009</c:v>
                </c:pt>
                <c:pt idx="2433">
                  <c:v>9.0850000000000009</c:v>
                </c:pt>
                <c:pt idx="2434">
                  <c:v>9.0854700000000008</c:v>
                </c:pt>
                <c:pt idx="2435">
                  <c:v>9.0859400000000008</c:v>
                </c:pt>
                <c:pt idx="2436">
                  <c:v>9.0863999999999994</c:v>
                </c:pt>
                <c:pt idx="2437">
                  <c:v>9.0868699999999993</c:v>
                </c:pt>
                <c:pt idx="2438">
                  <c:v>9.0873399999999993</c:v>
                </c:pt>
                <c:pt idx="2439">
                  <c:v>9.0878099999999993</c:v>
                </c:pt>
                <c:pt idx="2440">
                  <c:v>9.0882699999999996</c:v>
                </c:pt>
                <c:pt idx="2441">
                  <c:v>9.0887399999999996</c:v>
                </c:pt>
                <c:pt idx="2442">
                  <c:v>9.0892099999999996</c:v>
                </c:pt>
                <c:pt idx="2443">
                  <c:v>9.0896799999999995</c:v>
                </c:pt>
                <c:pt idx="2444">
                  <c:v>9.0901399999999999</c:v>
                </c:pt>
                <c:pt idx="2445">
                  <c:v>9.0906099999999999</c:v>
                </c:pt>
                <c:pt idx="2446">
                  <c:v>9.0910799999999998</c:v>
                </c:pt>
                <c:pt idx="2447">
                  <c:v>9.0915499999999998</c:v>
                </c:pt>
                <c:pt idx="2448">
                  <c:v>9.0920199999999998</c:v>
                </c:pt>
                <c:pt idx="2449">
                  <c:v>9.0924800000000001</c:v>
                </c:pt>
                <c:pt idx="2450">
                  <c:v>9.0929500000000001</c:v>
                </c:pt>
                <c:pt idx="2451">
                  <c:v>9.0934200000000001</c:v>
                </c:pt>
                <c:pt idx="2452">
                  <c:v>9.09389</c:v>
                </c:pt>
                <c:pt idx="2453">
                  <c:v>9.0943500000000004</c:v>
                </c:pt>
                <c:pt idx="2454">
                  <c:v>9.0948200000000003</c:v>
                </c:pt>
                <c:pt idx="2455">
                  <c:v>9.0952900000000003</c:v>
                </c:pt>
                <c:pt idx="2456">
                  <c:v>9.0957600000000003</c:v>
                </c:pt>
                <c:pt idx="2457">
                  <c:v>9.0962300000000003</c:v>
                </c:pt>
                <c:pt idx="2458">
                  <c:v>9.0966900000000006</c:v>
                </c:pt>
                <c:pt idx="2459">
                  <c:v>9.0971600000000006</c:v>
                </c:pt>
                <c:pt idx="2460">
                  <c:v>9.0976300000000005</c:v>
                </c:pt>
                <c:pt idx="2461">
                  <c:v>9.0981000000000005</c:v>
                </c:pt>
                <c:pt idx="2462">
                  <c:v>9.0985600000000009</c:v>
                </c:pt>
                <c:pt idx="2463">
                  <c:v>9.0990300000000008</c:v>
                </c:pt>
                <c:pt idx="2464">
                  <c:v>9.0995000000000008</c:v>
                </c:pt>
                <c:pt idx="2465">
                  <c:v>9.0999700000000008</c:v>
                </c:pt>
                <c:pt idx="2466">
                  <c:v>9.1004400000000008</c:v>
                </c:pt>
                <c:pt idx="2467">
                  <c:v>9.1008999999999993</c:v>
                </c:pt>
                <c:pt idx="2468">
                  <c:v>9.1013699999999993</c:v>
                </c:pt>
                <c:pt idx="2469">
                  <c:v>9.1018399999999993</c:v>
                </c:pt>
                <c:pt idx="2470">
                  <c:v>9.1023099999999992</c:v>
                </c:pt>
                <c:pt idx="2471">
                  <c:v>9.1027799999999992</c:v>
                </c:pt>
                <c:pt idx="2472">
                  <c:v>9.1032399999999996</c:v>
                </c:pt>
                <c:pt idx="2473">
                  <c:v>9.1037099999999995</c:v>
                </c:pt>
                <c:pt idx="2474">
                  <c:v>9.1041799999999995</c:v>
                </c:pt>
                <c:pt idx="2475">
                  <c:v>9.1046499999999995</c:v>
                </c:pt>
                <c:pt idx="2476">
                  <c:v>9.1051199999999994</c:v>
                </c:pt>
                <c:pt idx="2477">
                  <c:v>9.1055799999999998</c:v>
                </c:pt>
                <c:pt idx="2478">
                  <c:v>9.1060499999999998</c:v>
                </c:pt>
                <c:pt idx="2479">
                  <c:v>9.1065199999999997</c:v>
                </c:pt>
                <c:pt idx="2480">
                  <c:v>9.1069899999999997</c:v>
                </c:pt>
                <c:pt idx="2481">
                  <c:v>9.1074599999999997</c:v>
                </c:pt>
                <c:pt idx="2482">
                  <c:v>9.10792</c:v>
                </c:pt>
                <c:pt idx="2483">
                  <c:v>9.10839</c:v>
                </c:pt>
                <c:pt idx="2484">
                  <c:v>9.10886</c:v>
                </c:pt>
                <c:pt idx="2485">
                  <c:v>9.1093299999999999</c:v>
                </c:pt>
                <c:pt idx="2486">
                  <c:v>9.1097999999999999</c:v>
                </c:pt>
                <c:pt idx="2487">
                  <c:v>9.1102600000000002</c:v>
                </c:pt>
                <c:pt idx="2488">
                  <c:v>9.1107300000000002</c:v>
                </c:pt>
                <c:pt idx="2489">
                  <c:v>9.1112000000000002</c:v>
                </c:pt>
                <c:pt idx="2490">
                  <c:v>9.1116700000000002</c:v>
                </c:pt>
                <c:pt idx="2491">
                  <c:v>9.1121400000000001</c:v>
                </c:pt>
                <c:pt idx="2492">
                  <c:v>9.1126000000000005</c:v>
                </c:pt>
                <c:pt idx="2493">
                  <c:v>9.1130700000000004</c:v>
                </c:pt>
                <c:pt idx="2494">
                  <c:v>9.1135400000000004</c:v>
                </c:pt>
                <c:pt idx="2495">
                  <c:v>9.1140100000000004</c:v>
                </c:pt>
                <c:pt idx="2496">
                  <c:v>9.1144800000000004</c:v>
                </c:pt>
                <c:pt idx="2497">
                  <c:v>9.1149400000000007</c:v>
                </c:pt>
                <c:pt idx="2498">
                  <c:v>9.1154100000000007</c:v>
                </c:pt>
                <c:pt idx="2499">
                  <c:v>9.1158800000000006</c:v>
                </c:pt>
                <c:pt idx="2500">
                  <c:v>9.1163500000000006</c:v>
                </c:pt>
                <c:pt idx="2501">
                  <c:v>9.1168200000000006</c:v>
                </c:pt>
                <c:pt idx="2502">
                  <c:v>9.1172900000000006</c:v>
                </c:pt>
                <c:pt idx="2503">
                  <c:v>9.1177499999999991</c:v>
                </c:pt>
                <c:pt idx="2504">
                  <c:v>9.1182200000000009</c:v>
                </c:pt>
                <c:pt idx="2505">
                  <c:v>9.1186900000000009</c:v>
                </c:pt>
                <c:pt idx="2506">
                  <c:v>9.1191600000000008</c:v>
                </c:pt>
                <c:pt idx="2507">
                  <c:v>9.1196300000000008</c:v>
                </c:pt>
                <c:pt idx="2508">
                  <c:v>9.1200899999999994</c:v>
                </c:pt>
                <c:pt idx="2509">
                  <c:v>9.1205599999999993</c:v>
                </c:pt>
                <c:pt idx="2510">
                  <c:v>9.1210299999999993</c:v>
                </c:pt>
                <c:pt idx="2511">
                  <c:v>9.1214999999999993</c:v>
                </c:pt>
                <c:pt idx="2512">
                  <c:v>9.1219699999999992</c:v>
                </c:pt>
                <c:pt idx="2513">
                  <c:v>9.1224399999999992</c:v>
                </c:pt>
                <c:pt idx="2514">
                  <c:v>9.1228999999999996</c:v>
                </c:pt>
                <c:pt idx="2515">
                  <c:v>9.1233699999999995</c:v>
                </c:pt>
                <c:pt idx="2516">
                  <c:v>9.1238399999999995</c:v>
                </c:pt>
                <c:pt idx="2517">
                  <c:v>9.1243099999999995</c:v>
                </c:pt>
                <c:pt idx="2518">
                  <c:v>9.1247799999999994</c:v>
                </c:pt>
                <c:pt idx="2519">
                  <c:v>9.1252399999999998</c:v>
                </c:pt>
                <c:pt idx="2520">
                  <c:v>9.1257099999999998</c:v>
                </c:pt>
                <c:pt idx="2521">
                  <c:v>9.1261799999999997</c:v>
                </c:pt>
                <c:pt idx="2522">
                  <c:v>9.1266499999999997</c:v>
                </c:pt>
                <c:pt idx="2523">
                  <c:v>9.1271199999999997</c:v>
                </c:pt>
                <c:pt idx="2524">
                  <c:v>9.1275899999999996</c:v>
                </c:pt>
                <c:pt idx="2525">
                  <c:v>9.12805</c:v>
                </c:pt>
                <c:pt idx="2526">
                  <c:v>9.12852</c:v>
                </c:pt>
                <c:pt idx="2527">
                  <c:v>9.1289899999999999</c:v>
                </c:pt>
                <c:pt idx="2528">
                  <c:v>9.1294599999999999</c:v>
                </c:pt>
                <c:pt idx="2529">
                  <c:v>9.1299299999999999</c:v>
                </c:pt>
                <c:pt idx="2530">
                  <c:v>9.1303999999999998</c:v>
                </c:pt>
                <c:pt idx="2531">
                  <c:v>9.1308600000000002</c:v>
                </c:pt>
                <c:pt idx="2532">
                  <c:v>9.1313300000000002</c:v>
                </c:pt>
                <c:pt idx="2533">
                  <c:v>9.1318000000000001</c:v>
                </c:pt>
                <c:pt idx="2534">
                  <c:v>9.1322700000000001</c:v>
                </c:pt>
                <c:pt idx="2535">
                  <c:v>9.1327400000000001</c:v>
                </c:pt>
                <c:pt idx="2536">
                  <c:v>9.1332100000000001</c:v>
                </c:pt>
                <c:pt idx="2537">
                  <c:v>9.13368</c:v>
                </c:pt>
                <c:pt idx="2538">
                  <c:v>9.1341400000000004</c:v>
                </c:pt>
                <c:pt idx="2539">
                  <c:v>9.1346100000000003</c:v>
                </c:pt>
                <c:pt idx="2540">
                  <c:v>9.1350800000000003</c:v>
                </c:pt>
                <c:pt idx="2541">
                  <c:v>9.1355500000000003</c:v>
                </c:pt>
                <c:pt idx="2542">
                  <c:v>9.1360200000000003</c:v>
                </c:pt>
                <c:pt idx="2543">
                  <c:v>9.1364900000000002</c:v>
                </c:pt>
                <c:pt idx="2544">
                  <c:v>9.1369500000000006</c:v>
                </c:pt>
                <c:pt idx="2545">
                  <c:v>9.1374200000000005</c:v>
                </c:pt>
                <c:pt idx="2546">
                  <c:v>9.1378900000000005</c:v>
                </c:pt>
                <c:pt idx="2547">
                  <c:v>9.1383600000000005</c:v>
                </c:pt>
                <c:pt idx="2548">
                  <c:v>9.1388300000000005</c:v>
                </c:pt>
                <c:pt idx="2549">
                  <c:v>9.1393000000000004</c:v>
                </c:pt>
                <c:pt idx="2550">
                  <c:v>9.1397700000000004</c:v>
                </c:pt>
                <c:pt idx="2551">
                  <c:v>9.1402300000000007</c:v>
                </c:pt>
                <c:pt idx="2552">
                  <c:v>9.1407000000000007</c:v>
                </c:pt>
                <c:pt idx="2553">
                  <c:v>9.1411700000000007</c:v>
                </c:pt>
                <c:pt idx="2554">
                  <c:v>9.1416400000000007</c:v>
                </c:pt>
                <c:pt idx="2555">
                  <c:v>9.1421100000000006</c:v>
                </c:pt>
                <c:pt idx="2556">
                  <c:v>9.1425800000000006</c:v>
                </c:pt>
                <c:pt idx="2557">
                  <c:v>9.1430399999999992</c:v>
                </c:pt>
                <c:pt idx="2558">
                  <c:v>9.1435099999999991</c:v>
                </c:pt>
                <c:pt idx="2559">
                  <c:v>9.1439800000000009</c:v>
                </c:pt>
                <c:pt idx="2560">
                  <c:v>9.1444500000000009</c:v>
                </c:pt>
                <c:pt idx="2561">
                  <c:v>9.1449200000000008</c:v>
                </c:pt>
                <c:pt idx="2562">
                  <c:v>9.1453900000000008</c:v>
                </c:pt>
                <c:pt idx="2563">
                  <c:v>9.1458600000000008</c:v>
                </c:pt>
                <c:pt idx="2564">
                  <c:v>9.1463300000000007</c:v>
                </c:pt>
                <c:pt idx="2565">
                  <c:v>9.1467899999999993</c:v>
                </c:pt>
                <c:pt idx="2566">
                  <c:v>9.1472599999999993</c:v>
                </c:pt>
                <c:pt idx="2567">
                  <c:v>9.1477299999999993</c:v>
                </c:pt>
                <c:pt idx="2568">
                  <c:v>9.1481999999999992</c:v>
                </c:pt>
                <c:pt idx="2569">
                  <c:v>9.1486699999999992</c:v>
                </c:pt>
                <c:pt idx="2570">
                  <c:v>9.1491399999999992</c:v>
                </c:pt>
                <c:pt idx="2571">
                  <c:v>9.1496099999999991</c:v>
                </c:pt>
                <c:pt idx="2572">
                  <c:v>9.1500699999999995</c:v>
                </c:pt>
                <c:pt idx="2573">
                  <c:v>9.1505399999999995</c:v>
                </c:pt>
                <c:pt idx="2574">
                  <c:v>9.1510099999999994</c:v>
                </c:pt>
                <c:pt idx="2575">
                  <c:v>9.1514799999999994</c:v>
                </c:pt>
                <c:pt idx="2576">
                  <c:v>9.1519499999999994</c:v>
                </c:pt>
                <c:pt idx="2577">
                  <c:v>9.1524199999999993</c:v>
                </c:pt>
                <c:pt idx="2578">
                  <c:v>9.1528899999999993</c:v>
                </c:pt>
                <c:pt idx="2579">
                  <c:v>9.1533599999999993</c:v>
                </c:pt>
                <c:pt idx="2580">
                  <c:v>9.1538199999999996</c:v>
                </c:pt>
                <c:pt idx="2581">
                  <c:v>9.1542899999999996</c:v>
                </c:pt>
                <c:pt idx="2582">
                  <c:v>9.1547599999999996</c:v>
                </c:pt>
                <c:pt idx="2583">
                  <c:v>9.1552299999999995</c:v>
                </c:pt>
                <c:pt idx="2584">
                  <c:v>9.1556999999999995</c:v>
                </c:pt>
                <c:pt idx="2585">
                  <c:v>9.1561699999999995</c:v>
                </c:pt>
                <c:pt idx="2586">
                  <c:v>9.1566399999999994</c:v>
                </c:pt>
                <c:pt idx="2587">
                  <c:v>9.1571099999999994</c:v>
                </c:pt>
                <c:pt idx="2588">
                  <c:v>9.1575699999999998</c:v>
                </c:pt>
                <c:pt idx="2589">
                  <c:v>9.1580399999999997</c:v>
                </c:pt>
                <c:pt idx="2590">
                  <c:v>9.1585099999999997</c:v>
                </c:pt>
                <c:pt idx="2591">
                  <c:v>9.1589799999999997</c:v>
                </c:pt>
                <c:pt idx="2592">
                  <c:v>9.1594499999999996</c:v>
                </c:pt>
                <c:pt idx="2593">
                  <c:v>9.1599199999999996</c:v>
                </c:pt>
                <c:pt idx="2594">
                  <c:v>9.1603899999999996</c:v>
                </c:pt>
                <c:pt idx="2595">
                  <c:v>9.1608599999999996</c:v>
                </c:pt>
                <c:pt idx="2596">
                  <c:v>9.1613199999999999</c:v>
                </c:pt>
                <c:pt idx="2597">
                  <c:v>9.1617899999999999</c:v>
                </c:pt>
                <c:pt idx="2598">
                  <c:v>9.1622599999999998</c:v>
                </c:pt>
                <c:pt idx="2599">
                  <c:v>9.1627299999999998</c:v>
                </c:pt>
                <c:pt idx="2600">
                  <c:v>9.1631999999999998</c:v>
                </c:pt>
                <c:pt idx="2601">
                  <c:v>9.1636699999999998</c:v>
                </c:pt>
                <c:pt idx="2602">
                  <c:v>9.1641399999999997</c:v>
                </c:pt>
                <c:pt idx="2603">
                  <c:v>9.1646099999999997</c:v>
                </c:pt>
                <c:pt idx="2604">
                  <c:v>9.1650799999999997</c:v>
                </c:pt>
                <c:pt idx="2605">
                  <c:v>9.16554</c:v>
                </c:pt>
                <c:pt idx="2606">
                  <c:v>9.16601</c:v>
                </c:pt>
                <c:pt idx="2607">
                  <c:v>9.16648</c:v>
                </c:pt>
                <c:pt idx="2608">
                  <c:v>9.1669499999999999</c:v>
                </c:pt>
                <c:pt idx="2609">
                  <c:v>9.1674199999999999</c:v>
                </c:pt>
                <c:pt idx="2610">
                  <c:v>9.1678899999999999</c:v>
                </c:pt>
                <c:pt idx="2611">
                  <c:v>9.1683599999999998</c:v>
                </c:pt>
                <c:pt idx="2612">
                  <c:v>9.1688299999999998</c:v>
                </c:pt>
                <c:pt idx="2613">
                  <c:v>9.1692999999999998</c:v>
                </c:pt>
                <c:pt idx="2614">
                  <c:v>9.1697699999999998</c:v>
                </c:pt>
                <c:pt idx="2615">
                  <c:v>9.1702300000000001</c:v>
                </c:pt>
                <c:pt idx="2616">
                  <c:v>9.1707000000000001</c:v>
                </c:pt>
                <c:pt idx="2617">
                  <c:v>9.17117</c:v>
                </c:pt>
                <c:pt idx="2618">
                  <c:v>9.17164</c:v>
                </c:pt>
                <c:pt idx="2619">
                  <c:v>9.17211</c:v>
                </c:pt>
                <c:pt idx="2620">
                  <c:v>9.17258</c:v>
                </c:pt>
                <c:pt idx="2621">
                  <c:v>9.1730499999999999</c:v>
                </c:pt>
                <c:pt idx="2622">
                  <c:v>9.1735199999999999</c:v>
                </c:pt>
                <c:pt idx="2623">
                  <c:v>9.1739899999999999</c:v>
                </c:pt>
                <c:pt idx="2624">
                  <c:v>9.1744599999999998</c:v>
                </c:pt>
                <c:pt idx="2625">
                  <c:v>9.1749200000000002</c:v>
                </c:pt>
                <c:pt idx="2626">
                  <c:v>9.1753900000000002</c:v>
                </c:pt>
                <c:pt idx="2627">
                  <c:v>9.1758600000000001</c:v>
                </c:pt>
                <c:pt idx="2628">
                  <c:v>9.1763300000000001</c:v>
                </c:pt>
                <c:pt idx="2629">
                  <c:v>9.1768000000000001</c:v>
                </c:pt>
                <c:pt idx="2630">
                  <c:v>9.17727</c:v>
                </c:pt>
                <c:pt idx="2631">
                  <c:v>9.17774</c:v>
                </c:pt>
                <c:pt idx="2632">
                  <c:v>9.17821</c:v>
                </c:pt>
                <c:pt idx="2633">
                  <c:v>9.1786799999999999</c:v>
                </c:pt>
                <c:pt idx="2634">
                  <c:v>9.1791499999999999</c:v>
                </c:pt>
                <c:pt idx="2635">
                  <c:v>9.1796199999999999</c:v>
                </c:pt>
                <c:pt idx="2636">
                  <c:v>9.1800899999999999</c:v>
                </c:pt>
                <c:pt idx="2637">
                  <c:v>9.1805500000000002</c:v>
                </c:pt>
                <c:pt idx="2638">
                  <c:v>9.1810200000000002</c:v>
                </c:pt>
                <c:pt idx="2639">
                  <c:v>9.1814900000000002</c:v>
                </c:pt>
                <c:pt idx="2640">
                  <c:v>9.1819600000000001</c:v>
                </c:pt>
                <c:pt idx="2641">
                  <c:v>9.1824300000000001</c:v>
                </c:pt>
                <c:pt idx="2642">
                  <c:v>9.1829000000000001</c:v>
                </c:pt>
                <c:pt idx="2643">
                  <c:v>9.18337</c:v>
                </c:pt>
                <c:pt idx="2644">
                  <c:v>9.18384</c:v>
                </c:pt>
                <c:pt idx="2645">
                  <c:v>9.18431</c:v>
                </c:pt>
                <c:pt idx="2646">
                  <c:v>9.1847799999999999</c:v>
                </c:pt>
                <c:pt idx="2647">
                  <c:v>9.1852499999999999</c:v>
                </c:pt>
                <c:pt idx="2648">
                  <c:v>9.1857199999999999</c:v>
                </c:pt>
                <c:pt idx="2649">
                  <c:v>9.1861899999999999</c:v>
                </c:pt>
                <c:pt idx="2650">
                  <c:v>9.1866500000000002</c:v>
                </c:pt>
                <c:pt idx="2651">
                  <c:v>9.1871200000000002</c:v>
                </c:pt>
                <c:pt idx="2652">
                  <c:v>9.1875900000000001</c:v>
                </c:pt>
                <c:pt idx="2653">
                  <c:v>9.1880600000000001</c:v>
                </c:pt>
                <c:pt idx="2654">
                  <c:v>9.1885300000000001</c:v>
                </c:pt>
                <c:pt idx="2655">
                  <c:v>9.1890000000000001</c:v>
                </c:pt>
                <c:pt idx="2656">
                  <c:v>9.18947</c:v>
                </c:pt>
                <c:pt idx="2657">
                  <c:v>9.18994</c:v>
                </c:pt>
                <c:pt idx="2658">
                  <c:v>9.19041</c:v>
                </c:pt>
                <c:pt idx="2659">
                  <c:v>9.1908799999999999</c:v>
                </c:pt>
                <c:pt idx="2660">
                  <c:v>9.1913499999999999</c:v>
                </c:pt>
                <c:pt idx="2661">
                  <c:v>9.1918199999999999</c:v>
                </c:pt>
                <c:pt idx="2662">
                  <c:v>9.1922899999999998</c:v>
                </c:pt>
                <c:pt idx="2663">
                  <c:v>9.1927599999999998</c:v>
                </c:pt>
                <c:pt idx="2664">
                  <c:v>9.1932200000000002</c:v>
                </c:pt>
                <c:pt idx="2665">
                  <c:v>9.1936900000000001</c:v>
                </c:pt>
                <c:pt idx="2666">
                  <c:v>9.1941600000000001</c:v>
                </c:pt>
                <c:pt idx="2667">
                  <c:v>9.1946300000000001</c:v>
                </c:pt>
                <c:pt idx="2668">
                  <c:v>9.1951000000000001</c:v>
                </c:pt>
                <c:pt idx="2669">
                  <c:v>9.19557</c:v>
                </c:pt>
                <c:pt idx="2670">
                  <c:v>9.19604</c:v>
                </c:pt>
                <c:pt idx="2671">
                  <c:v>9.19651</c:v>
                </c:pt>
                <c:pt idx="2672">
                  <c:v>9.1969799999999999</c:v>
                </c:pt>
                <c:pt idx="2673">
                  <c:v>9.1974499999999999</c:v>
                </c:pt>
                <c:pt idx="2674">
                  <c:v>9.1979199999999999</c:v>
                </c:pt>
                <c:pt idx="2675">
                  <c:v>9.1983899999999998</c:v>
                </c:pt>
                <c:pt idx="2676">
                  <c:v>9.1988599999999998</c:v>
                </c:pt>
                <c:pt idx="2677">
                  <c:v>9.1993299999999998</c:v>
                </c:pt>
                <c:pt idx="2678">
                  <c:v>9.1997999999999998</c:v>
                </c:pt>
                <c:pt idx="2679">
                  <c:v>9.2002699999999997</c:v>
                </c:pt>
                <c:pt idx="2680">
                  <c:v>9.2007399999999997</c:v>
                </c:pt>
                <c:pt idx="2681">
                  <c:v>9.2012099999999997</c:v>
                </c:pt>
                <c:pt idx="2682">
                  <c:v>9.20167</c:v>
                </c:pt>
                <c:pt idx="2683">
                  <c:v>9.20214</c:v>
                </c:pt>
                <c:pt idx="2684">
                  <c:v>9.20261</c:v>
                </c:pt>
                <c:pt idx="2685">
                  <c:v>9.2030799999999999</c:v>
                </c:pt>
                <c:pt idx="2686">
                  <c:v>9.2035499999999999</c:v>
                </c:pt>
                <c:pt idx="2687">
                  <c:v>9.2040199999999999</c:v>
                </c:pt>
                <c:pt idx="2688">
                  <c:v>9.2044899999999998</c:v>
                </c:pt>
                <c:pt idx="2689">
                  <c:v>9.2049599999999998</c:v>
                </c:pt>
                <c:pt idx="2690">
                  <c:v>9.2054299999999998</c:v>
                </c:pt>
                <c:pt idx="2691">
                  <c:v>9.2058999999999997</c:v>
                </c:pt>
                <c:pt idx="2692">
                  <c:v>9.2063699999999997</c:v>
                </c:pt>
                <c:pt idx="2693">
                  <c:v>9.2068399999999997</c:v>
                </c:pt>
                <c:pt idx="2694">
                  <c:v>9.2073099999999997</c:v>
                </c:pt>
                <c:pt idx="2695">
                  <c:v>9.2077799999999996</c:v>
                </c:pt>
                <c:pt idx="2696">
                  <c:v>9.2082499999999996</c:v>
                </c:pt>
                <c:pt idx="2697">
                  <c:v>9.2087199999999996</c:v>
                </c:pt>
                <c:pt idx="2698">
                  <c:v>9.2091899999999995</c:v>
                </c:pt>
                <c:pt idx="2699">
                  <c:v>9.2096599999999995</c:v>
                </c:pt>
                <c:pt idx="2700">
                  <c:v>9.2101299999999995</c:v>
                </c:pt>
                <c:pt idx="2701">
                  <c:v>9.2105999999999995</c:v>
                </c:pt>
                <c:pt idx="2702">
                  <c:v>9.2110699999999994</c:v>
                </c:pt>
                <c:pt idx="2703">
                  <c:v>9.2115399999999994</c:v>
                </c:pt>
                <c:pt idx="2704">
                  <c:v>9.2120099999999994</c:v>
                </c:pt>
                <c:pt idx="2705">
                  <c:v>9.2124799999999993</c:v>
                </c:pt>
                <c:pt idx="2706">
                  <c:v>9.2129499999999993</c:v>
                </c:pt>
                <c:pt idx="2707">
                  <c:v>9.2134199999999993</c:v>
                </c:pt>
                <c:pt idx="2708">
                  <c:v>9.2138799999999996</c:v>
                </c:pt>
                <c:pt idx="2709">
                  <c:v>9.2143499999999996</c:v>
                </c:pt>
                <c:pt idx="2710">
                  <c:v>9.2148199999999996</c:v>
                </c:pt>
                <c:pt idx="2711">
                  <c:v>9.2152899999999995</c:v>
                </c:pt>
                <c:pt idx="2712">
                  <c:v>9.2157599999999995</c:v>
                </c:pt>
                <c:pt idx="2713">
                  <c:v>9.2162299999999995</c:v>
                </c:pt>
                <c:pt idx="2714">
                  <c:v>9.2166999999999994</c:v>
                </c:pt>
                <c:pt idx="2715">
                  <c:v>9.2171699999999994</c:v>
                </c:pt>
                <c:pt idx="2716">
                  <c:v>9.2176399999999994</c:v>
                </c:pt>
                <c:pt idx="2717">
                  <c:v>9.2181099999999994</c:v>
                </c:pt>
                <c:pt idx="2718">
                  <c:v>9.2185799999999993</c:v>
                </c:pt>
                <c:pt idx="2719">
                  <c:v>9.2190499999999993</c:v>
                </c:pt>
                <c:pt idx="2720">
                  <c:v>9.2195199999999993</c:v>
                </c:pt>
                <c:pt idx="2721">
                  <c:v>9.2199899999999992</c:v>
                </c:pt>
                <c:pt idx="2722">
                  <c:v>9.2204599999999992</c:v>
                </c:pt>
                <c:pt idx="2723">
                  <c:v>9.2209299999999992</c:v>
                </c:pt>
                <c:pt idx="2724">
                  <c:v>9.2213999999999992</c:v>
                </c:pt>
                <c:pt idx="2725">
                  <c:v>9.2218699999999991</c:v>
                </c:pt>
                <c:pt idx="2726">
                  <c:v>9.2223400000000009</c:v>
                </c:pt>
                <c:pt idx="2727">
                  <c:v>9.2228100000000008</c:v>
                </c:pt>
                <c:pt idx="2728">
                  <c:v>9.2232800000000008</c:v>
                </c:pt>
                <c:pt idx="2729">
                  <c:v>9.2237500000000008</c:v>
                </c:pt>
                <c:pt idx="2730">
                  <c:v>9.2242200000000008</c:v>
                </c:pt>
                <c:pt idx="2731">
                  <c:v>9.2246900000000007</c:v>
                </c:pt>
                <c:pt idx="2732">
                  <c:v>9.2251600000000007</c:v>
                </c:pt>
                <c:pt idx="2733">
                  <c:v>9.2256300000000007</c:v>
                </c:pt>
                <c:pt idx="2734">
                  <c:v>9.2261000000000006</c:v>
                </c:pt>
                <c:pt idx="2735">
                  <c:v>9.2265700000000006</c:v>
                </c:pt>
                <c:pt idx="2736">
                  <c:v>9.2270400000000006</c:v>
                </c:pt>
                <c:pt idx="2737">
                  <c:v>9.2275100000000005</c:v>
                </c:pt>
                <c:pt idx="2738">
                  <c:v>9.2279800000000005</c:v>
                </c:pt>
                <c:pt idx="2739">
                  <c:v>9.2284500000000005</c:v>
                </c:pt>
                <c:pt idx="2740">
                  <c:v>9.2289200000000005</c:v>
                </c:pt>
                <c:pt idx="2741">
                  <c:v>9.2293900000000004</c:v>
                </c:pt>
                <c:pt idx="2742">
                  <c:v>9.2298600000000004</c:v>
                </c:pt>
                <c:pt idx="2743">
                  <c:v>9.2303300000000004</c:v>
                </c:pt>
                <c:pt idx="2744">
                  <c:v>9.2308000000000003</c:v>
                </c:pt>
                <c:pt idx="2745">
                  <c:v>9.2312700000000003</c:v>
                </c:pt>
                <c:pt idx="2746">
                  <c:v>9.2317400000000003</c:v>
                </c:pt>
                <c:pt idx="2747">
                  <c:v>9.2322100000000002</c:v>
                </c:pt>
                <c:pt idx="2748">
                  <c:v>9.2326800000000002</c:v>
                </c:pt>
                <c:pt idx="2749">
                  <c:v>9.2331500000000002</c:v>
                </c:pt>
                <c:pt idx="2750">
                  <c:v>9.2336200000000002</c:v>
                </c:pt>
                <c:pt idx="2751">
                  <c:v>9.2340900000000001</c:v>
                </c:pt>
                <c:pt idx="2752">
                  <c:v>9.2345600000000001</c:v>
                </c:pt>
                <c:pt idx="2753">
                  <c:v>9.2350300000000001</c:v>
                </c:pt>
                <c:pt idx="2754">
                  <c:v>9.2355</c:v>
                </c:pt>
                <c:pt idx="2755">
                  <c:v>9.23597</c:v>
                </c:pt>
                <c:pt idx="2756">
                  <c:v>9.23644</c:v>
                </c:pt>
                <c:pt idx="2757">
                  <c:v>9.23691</c:v>
                </c:pt>
                <c:pt idx="2758">
                  <c:v>9.2373799999999999</c:v>
                </c:pt>
                <c:pt idx="2759">
                  <c:v>9.2378499999999999</c:v>
                </c:pt>
                <c:pt idx="2760">
                  <c:v>9.2383199999999999</c:v>
                </c:pt>
                <c:pt idx="2761">
                  <c:v>9.2387899999999998</c:v>
                </c:pt>
                <c:pt idx="2762">
                  <c:v>9.2392599999999998</c:v>
                </c:pt>
                <c:pt idx="2763">
                  <c:v>9.2397299999999998</c:v>
                </c:pt>
                <c:pt idx="2764">
                  <c:v>9.2401999999999997</c:v>
                </c:pt>
                <c:pt idx="2765">
                  <c:v>9.2406699999999997</c:v>
                </c:pt>
                <c:pt idx="2766">
                  <c:v>9.2411399999999997</c:v>
                </c:pt>
                <c:pt idx="2767">
                  <c:v>9.2416099999999997</c:v>
                </c:pt>
                <c:pt idx="2768">
                  <c:v>9.2420799999999996</c:v>
                </c:pt>
                <c:pt idx="2769">
                  <c:v>9.2425499999999996</c:v>
                </c:pt>
                <c:pt idx="2770">
                  <c:v>9.2430199999999996</c:v>
                </c:pt>
                <c:pt idx="2771">
                  <c:v>9.2434899999999995</c:v>
                </c:pt>
                <c:pt idx="2772">
                  <c:v>9.2439599999999995</c:v>
                </c:pt>
                <c:pt idx="2773">
                  <c:v>9.2444299999999995</c:v>
                </c:pt>
                <c:pt idx="2774">
                  <c:v>9.2448999999999995</c:v>
                </c:pt>
                <c:pt idx="2775">
                  <c:v>9.2453699999999994</c:v>
                </c:pt>
                <c:pt idx="2776">
                  <c:v>9.2458399999999994</c:v>
                </c:pt>
                <c:pt idx="2777">
                  <c:v>9.2463099999999994</c:v>
                </c:pt>
                <c:pt idx="2778">
                  <c:v>9.2467799999999993</c:v>
                </c:pt>
                <c:pt idx="2779">
                  <c:v>9.2472499999999993</c:v>
                </c:pt>
                <c:pt idx="2780">
                  <c:v>9.2477199999999993</c:v>
                </c:pt>
                <c:pt idx="2781">
                  <c:v>9.2481899999999992</c:v>
                </c:pt>
                <c:pt idx="2782">
                  <c:v>9.2486599999999992</c:v>
                </c:pt>
                <c:pt idx="2783">
                  <c:v>9.2491299999999992</c:v>
                </c:pt>
                <c:pt idx="2784">
                  <c:v>9.2495999999999992</c:v>
                </c:pt>
                <c:pt idx="2785">
                  <c:v>9.2500699999999991</c:v>
                </c:pt>
                <c:pt idx="2786">
                  <c:v>9.2505400000000009</c:v>
                </c:pt>
                <c:pt idx="2787">
                  <c:v>9.2510200000000005</c:v>
                </c:pt>
                <c:pt idx="2788">
                  <c:v>9.2514900000000004</c:v>
                </c:pt>
                <c:pt idx="2789">
                  <c:v>9.2519600000000004</c:v>
                </c:pt>
                <c:pt idx="2790">
                  <c:v>9.2524300000000004</c:v>
                </c:pt>
                <c:pt idx="2791">
                  <c:v>9.2529000000000003</c:v>
                </c:pt>
                <c:pt idx="2792">
                  <c:v>9.2533700000000003</c:v>
                </c:pt>
                <c:pt idx="2793">
                  <c:v>9.2538400000000003</c:v>
                </c:pt>
                <c:pt idx="2794">
                  <c:v>9.2543100000000003</c:v>
                </c:pt>
                <c:pt idx="2795">
                  <c:v>9.2547800000000002</c:v>
                </c:pt>
                <c:pt idx="2796">
                  <c:v>9.2552500000000002</c:v>
                </c:pt>
                <c:pt idx="2797">
                  <c:v>9.2557200000000002</c:v>
                </c:pt>
                <c:pt idx="2798">
                  <c:v>9.2561900000000001</c:v>
                </c:pt>
                <c:pt idx="2799">
                  <c:v>9.2566600000000001</c:v>
                </c:pt>
                <c:pt idx="2800">
                  <c:v>9.2571300000000001</c:v>
                </c:pt>
                <c:pt idx="2801">
                  <c:v>9.2576000000000001</c:v>
                </c:pt>
                <c:pt idx="2802">
                  <c:v>9.25807</c:v>
                </c:pt>
                <c:pt idx="2803">
                  <c:v>9.25854</c:v>
                </c:pt>
                <c:pt idx="2804">
                  <c:v>9.25901</c:v>
                </c:pt>
                <c:pt idx="2805">
                  <c:v>9.2594799999999999</c:v>
                </c:pt>
                <c:pt idx="2806">
                  <c:v>9.2599499999999999</c:v>
                </c:pt>
                <c:pt idx="2807">
                  <c:v>9.2604199999999999</c:v>
                </c:pt>
                <c:pt idx="2808">
                  <c:v>9.2608899999999998</c:v>
                </c:pt>
                <c:pt idx="2809">
                  <c:v>9.2613599999999998</c:v>
                </c:pt>
                <c:pt idx="2810">
                  <c:v>9.2618299999999998</c:v>
                </c:pt>
                <c:pt idx="2811">
                  <c:v>9.2622999999999998</c:v>
                </c:pt>
                <c:pt idx="2812">
                  <c:v>9.2627799999999993</c:v>
                </c:pt>
                <c:pt idx="2813">
                  <c:v>9.2632499999999993</c:v>
                </c:pt>
                <c:pt idx="2814">
                  <c:v>9.2637199999999993</c:v>
                </c:pt>
                <c:pt idx="2815">
                  <c:v>9.2641899999999993</c:v>
                </c:pt>
                <c:pt idx="2816">
                  <c:v>9.2646599999999992</c:v>
                </c:pt>
                <c:pt idx="2817">
                  <c:v>9.2651299999999992</c:v>
                </c:pt>
                <c:pt idx="2818">
                  <c:v>9.2655999999999992</c:v>
                </c:pt>
                <c:pt idx="2819">
                  <c:v>9.2660699999999991</c:v>
                </c:pt>
                <c:pt idx="2820">
                  <c:v>9.2665400000000009</c:v>
                </c:pt>
                <c:pt idx="2821">
                  <c:v>9.2670100000000009</c:v>
                </c:pt>
                <c:pt idx="2822">
                  <c:v>9.2674800000000008</c:v>
                </c:pt>
                <c:pt idx="2823">
                  <c:v>9.2679500000000008</c:v>
                </c:pt>
                <c:pt idx="2824">
                  <c:v>9.2684200000000008</c:v>
                </c:pt>
                <c:pt idx="2825">
                  <c:v>9.2688900000000007</c:v>
                </c:pt>
                <c:pt idx="2826">
                  <c:v>9.2693600000000007</c:v>
                </c:pt>
                <c:pt idx="2827">
                  <c:v>9.2698300000000007</c:v>
                </c:pt>
                <c:pt idx="2828">
                  <c:v>9.2703000000000007</c:v>
                </c:pt>
                <c:pt idx="2829">
                  <c:v>9.2707700000000006</c:v>
                </c:pt>
                <c:pt idx="2830">
                  <c:v>9.2712500000000002</c:v>
                </c:pt>
                <c:pt idx="2831">
                  <c:v>9.2717200000000002</c:v>
                </c:pt>
                <c:pt idx="2832">
                  <c:v>9.2721900000000002</c:v>
                </c:pt>
                <c:pt idx="2833">
                  <c:v>9.2726600000000001</c:v>
                </c:pt>
                <c:pt idx="2834">
                  <c:v>9.2731300000000001</c:v>
                </c:pt>
                <c:pt idx="2835">
                  <c:v>9.2736000000000001</c:v>
                </c:pt>
                <c:pt idx="2836">
                  <c:v>9.27407</c:v>
                </c:pt>
                <c:pt idx="2837">
                  <c:v>9.27454</c:v>
                </c:pt>
                <c:pt idx="2838">
                  <c:v>9.27501</c:v>
                </c:pt>
                <c:pt idx="2839">
                  <c:v>9.2754799999999999</c:v>
                </c:pt>
                <c:pt idx="2840">
                  <c:v>9.2759499999999999</c:v>
                </c:pt>
                <c:pt idx="2841">
                  <c:v>9.2764199999999999</c:v>
                </c:pt>
                <c:pt idx="2842">
                  <c:v>9.2768899999999999</c:v>
                </c:pt>
                <c:pt idx="2843">
                  <c:v>9.2773599999999998</c:v>
                </c:pt>
                <c:pt idx="2844">
                  <c:v>9.2778399999999994</c:v>
                </c:pt>
                <c:pt idx="2845">
                  <c:v>9.2783099999999994</c:v>
                </c:pt>
                <c:pt idx="2846">
                  <c:v>9.2787799999999994</c:v>
                </c:pt>
                <c:pt idx="2847">
                  <c:v>9.2792499999999993</c:v>
                </c:pt>
                <c:pt idx="2848">
                  <c:v>9.2797199999999993</c:v>
                </c:pt>
                <c:pt idx="2849">
                  <c:v>9.2801899999999993</c:v>
                </c:pt>
                <c:pt idx="2850">
                  <c:v>9.2806599999999992</c:v>
                </c:pt>
                <c:pt idx="2851">
                  <c:v>9.2811299999999992</c:v>
                </c:pt>
                <c:pt idx="2852">
                  <c:v>9.2815999999999992</c:v>
                </c:pt>
                <c:pt idx="2853">
                  <c:v>9.2820699999999992</c:v>
                </c:pt>
                <c:pt idx="2854">
                  <c:v>9.2825399999999991</c:v>
                </c:pt>
                <c:pt idx="2855">
                  <c:v>9.2830100000000009</c:v>
                </c:pt>
                <c:pt idx="2856">
                  <c:v>9.2834800000000008</c:v>
                </c:pt>
                <c:pt idx="2857">
                  <c:v>9.2839600000000004</c:v>
                </c:pt>
                <c:pt idx="2858">
                  <c:v>9.2844300000000004</c:v>
                </c:pt>
                <c:pt idx="2859">
                  <c:v>9.2849000000000004</c:v>
                </c:pt>
                <c:pt idx="2860">
                  <c:v>9.2853700000000003</c:v>
                </c:pt>
                <c:pt idx="2861">
                  <c:v>9.2858400000000003</c:v>
                </c:pt>
                <c:pt idx="2862">
                  <c:v>9.2863100000000003</c:v>
                </c:pt>
                <c:pt idx="2863">
                  <c:v>9.2867800000000003</c:v>
                </c:pt>
                <c:pt idx="2864">
                  <c:v>9.2872500000000002</c:v>
                </c:pt>
                <c:pt idx="2865">
                  <c:v>9.2877200000000002</c:v>
                </c:pt>
                <c:pt idx="2866">
                  <c:v>9.2881900000000002</c:v>
                </c:pt>
                <c:pt idx="2867">
                  <c:v>9.2886600000000001</c:v>
                </c:pt>
                <c:pt idx="2868">
                  <c:v>9.2891300000000001</c:v>
                </c:pt>
                <c:pt idx="2869">
                  <c:v>9.2896099999999997</c:v>
                </c:pt>
                <c:pt idx="2870">
                  <c:v>9.2900799999999997</c:v>
                </c:pt>
                <c:pt idx="2871">
                  <c:v>9.2905499999999996</c:v>
                </c:pt>
                <c:pt idx="2872">
                  <c:v>9.2910199999999996</c:v>
                </c:pt>
                <c:pt idx="2873">
                  <c:v>9.2914899999999996</c:v>
                </c:pt>
                <c:pt idx="2874">
                  <c:v>9.2919599999999996</c:v>
                </c:pt>
                <c:pt idx="2875">
                  <c:v>9.2924299999999995</c:v>
                </c:pt>
                <c:pt idx="2876">
                  <c:v>9.2928999999999995</c:v>
                </c:pt>
                <c:pt idx="2877">
                  <c:v>9.2933699999999995</c:v>
                </c:pt>
                <c:pt idx="2878">
                  <c:v>9.2938399999999994</c:v>
                </c:pt>
                <c:pt idx="2879">
                  <c:v>9.2943200000000008</c:v>
                </c:pt>
                <c:pt idx="2880">
                  <c:v>9.2947900000000008</c:v>
                </c:pt>
                <c:pt idx="2881">
                  <c:v>9.2952600000000007</c:v>
                </c:pt>
                <c:pt idx="2882">
                  <c:v>9.2957300000000007</c:v>
                </c:pt>
                <c:pt idx="2883">
                  <c:v>9.2962000000000007</c:v>
                </c:pt>
                <c:pt idx="2884">
                  <c:v>9.2966700000000007</c:v>
                </c:pt>
                <c:pt idx="2885">
                  <c:v>9.2971400000000006</c:v>
                </c:pt>
                <c:pt idx="2886">
                  <c:v>9.2976100000000006</c:v>
                </c:pt>
                <c:pt idx="2887">
                  <c:v>9.2980800000000006</c:v>
                </c:pt>
                <c:pt idx="2888">
                  <c:v>9.2985500000000005</c:v>
                </c:pt>
                <c:pt idx="2889">
                  <c:v>9.2990300000000001</c:v>
                </c:pt>
                <c:pt idx="2890">
                  <c:v>9.2995000000000001</c:v>
                </c:pt>
                <c:pt idx="2891">
                  <c:v>9.2999700000000001</c:v>
                </c:pt>
                <c:pt idx="2892">
                  <c:v>9.30044</c:v>
                </c:pt>
                <c:pt idx="2893">
                  <c:v>9.30091</c:v>
                </c:pt>
                <c:pt idx="2894">
                  <c:v>9.30138</c:v>
                </c:pt>
                <c:pt idx="2895">
                  <c:v>9.30185</c:v>
                </c:pt>
                <c:pt idx="2896">
                  <c:v>9.3023199999999999</c:v>
                </c:pt>
                <c:pt idx="2897">
                  <c:v>9.3027899999999999</c:v>
                </c:pt>
                <c:pt idx="2898">
                  <c:v>9.3032699999999995</c:v>
                </c:pt>
                <c:pt idx="2899">
                  <c:v>9.3037399999999995</c:v>
                </c:pt>
                <c:pt idx="2900">
                  <c:v>9.3042099999999994</c:v>
                </c:pt>
                <c:pt idx="2901">
                  <c:v>9.3046799999999994</c:v>
                </c:pt>
                <c:pt idx="2902">
                  <c:v>9.3051499999999994</c:v>
                </c:pt>
                <c:pt idx="2903">
                  <c:v>9.3056199999999993</c:v>
                </c:pt>
                <c:pt idx="2904">
                  <c:v>9.3060899999999993</c:v>
                </c:pt>
                <c:pt idx="2905">
                  <c:v>9.3065599999999993</c:v>
                </c:pt>
                <c:pt idx="2906">
                  <c:v>9.3070400000000006</c:v>
                </c:pt>
                <c:pt idx="2907">
                  <c:v>9.3075100000000006</c:v>
                </c:pt>
                <c:pt idx="2908">
                  <c:v>9.3079800000000006</c:v>
                </c:pt>
                <c:pt idx="2909">
                  <c:v>9.3084500000000006</c:v>
                </c:pt>
                <c:pt idx="2910">
                  <c:v>9.3089200000000005</c:v>
                </c:pt>
                <c:pt idx="2911">
                  <c:v>9.3093900000000005</c:v>
                </c:pt>
                <c:pt idx="2912">
                  <c:v>9.3098600000000005</c:v>
                </c:pt>
                <c:pt idx="2913">
                  <c:v>9.3103300000000004</c:v>
                </c:pt>
                <c:pt idx="2914">
                  <c:v>9.31081</c:v>
                </c:pt>
                <c:pt idx="2915">
                  <c:v>9.31128</c:v>
                </c:pt>
                <c:pt idx="2916">
                  <c:v>9.31175</c:v>
                </c:pt>
                <c:pt idx="2917">
                  <c:v>9.3122199999999999</c:v>
                </c:pt>
                <c:pt idx="2918">
                  <c:v>9.3126899999999999</c:v>
                </c:pt>
                <c:pt idx="2919">
                  <c:v>9.3131599999999999</c:v>
                </c:pt>
                <c:pt idx="2920">
                  <c:v>9.3136299999999999</c:v>
                </c:pt>
                <c:pt idx="2921">
                  <c:v>9.3140999999999998</c:v>
                </c:pt>
                <c:pt idx="2922">
                  <c:v>9.3145799999999994</c:v>
                </c:pt>
                <c:pt idx="2923">
                  <c:v>9.3150499999999994</c:v>
                </c:pt>
                <c:pt idx="2924">
                  <c:v>9.3155199999999994</c:v>
                </c:pt>
                <c:pt idx="2925">
                  <c:v>9.3159899999999993</c:v>
                </c:pt>
                <c:pt idx="2926">
                  <c:v>9.3164599999999993</c:v>
                </c:pt>
                <c:pt idx="2927">
                  <c:v>9.3169299999999993</c:v>
                </c:pt>
                <c:pt idx="2928">
                  <c:v>9.3173999999999992</c:v>
                </c:pt>
                <c:pt idx="2929">
                  <c:v>9.3178800000000006</c:v>
                </c:pt>
                <c:pt idx="2930">
                  <c:v>9.3183500000000006</c:v>
                </c:pt>
                <c:pt idx="2931">
                  <c:v>9.3188200000000005</c:v>
                </c:pt>
                <c:pt idx="2932">
                  <c:v>9.3192900000000005</c:v>
                </c:pt>
                <c:pt idx="2933">
                  <c:v>9.3197600000000005</c:v>
                </c:pt>
                <c:pt idx="2934">
                  <c:v>9.3202300000000005</c:v>
                </c:pt>
                <c:pt idx="2935">
                  <c:v>9.3207000000000004</c:v>
                </c:pt>
                <c:pt idx="2936">
                  <c:v>9.32118</c:v>
                </c:pt>
                <c:pt idx="2937">
                  <c:v>9.32165</c:v>
                </c:pt>
                <c:pt idx="2938">
                  <c:v>9.32212</c:v>
                </c:pt>
                <c:pt idx="2939">
                  <c:v>9.3225899999999999</c:v>
                </c:pt>
                <c:pt idx="2940">
                  <c:v>9.3230599999999999</c:v>
                </c:pt>
                <c:pt idx="2941">
                  <c:v>9.3235299999999999</c:v>
                </c:pt>
                <c:pt idx="2942">
                  <c:v>9.3239999999999998</c:v>
                </c:pt>
                <c:pt idx="2943">
                  <c:v>9.3244799999999994</c:v>
                </c:pt>
                <c:pt idx="2944">
                  <c:v>9.3249499999999994</c:v>
                </c:pt>
                <c:pt idx="2945">
                  <c:v>9.3254199999999994</c:v>
                </c:pt>
                <c:pt idx="2946">
                  <c:v>9.3258899999999993</c:v>
                </c:pt>
                <c:pt idx="2947">
                  <c:v>9.3263599999999993</c:v>
                </c:pt>
                <c:pt idx="2948">
                  <c:v>9.3268299999999993</c:v>
                </c:pt>
                <c:pt idx="2949">
                  <c:v>9.3272999999999993</c:v>
                </c:pt>
                <c:pt idx="2950">
                  <c:v>9.3277800000000006</c:v>
                </c:pt>
                <c:pt idx="2951">
                  <c:v>9.3282500000000006</c:v>
                </c:pt>
                <c:pt idx="2952">
                  <c:v>9.3287200000000006</c:v>
                </c:pt>
                <c:pt idx="2953">
                  <c:v>9.3291900000000005</c:v>
                </c:pt>
                <c:pt idx="2954">
                  <c:v>9.3296600000000005</c:v>
                </c:pt>
                <c:pt idx="2955">
                  <c:v>9.3301300000000005</c:v>
                </c:pt>
                <c:pt idx="2956">
                  <c:v>9.3306100000000001</c:v>
                </c:pt>
                <c:pt idx="2957">
                  <c:v>9.33108</c:v>
                </c:pt>
                <c:pt idx="2958">
                  <c:v>9.33155</c:v>
                </c:pt>
                <c:pt idx="2959">
                  <c:v>9.33202</c:v>
                </c:pt>
                <c:pt idx="2960">
                  <c:v>9.33249</c:v>
                </c:pt>
                <c:pt idx="2961">
                  <c:v>9.3329599999999999</c:v>
                </c:pt>
                <c:pt idx="2962">
                  <c:v>9.3334299999999999</c:v>
                </c:pt>
                <c:pt idx="2963">
                  <c:v>9.3339099999999995</c:v>
                </c:pt>
                <c:pt idx="2964">
                  <c:v>9.3343799999999995</c:v>
                </c:pt>
                <c:pt idx="2965">
                  <c:v>9.3348499999999994</c:v>
                </c:pt>
                <c:pt idx="2966">
                  <c:v>9.3353199999999994</c:v>
                </c:pt>
                <c:pt idx="2967">
                  <c:v>9.3357899999999994</c:v>
                </c:pt>
                <c:pt idx="2968">
                  <c:v>9.3362599999999993</c:v>
                </c:pt>
                <c:pt idx="2969">
                  <c:v>9.3367400000000007</c:v>
                </c:pt>
                <c:pt idx="2970">
                  <c:v>9.3372100000000007</c:v>
                </c:pt>
                <c:pt idx="2971">
                  <c:v>9.3376800000000006</c:v>
                </c:pt>
                <c:pt idx="2972">
                  <c:v>9.3381500000000006</c:v>
                </c:pt>
                <c:pt idx="2973">
                  <c:v>9.3386200000000006</c:v>
                </c:pt>
                <c:pt idx="2974">
                  <c:v>9.3391000000000002</c:v>
                </c:pt>
                <c:pt idx="2975">
                  <c:v>9.3395700000000001</c:v>
                </c:pt>
                <c:pt idx="2976">
                  <c:v>9.3400400000000001</c:v>
                </c:pt>
                <c:pt idx="2977">
                  <c:v>9.3405100000000001</c:v>
                </c:pt>
                <c:pt idx="2978">
                  <c:v>9.3409800000000001</c:v>
                </c:pt>
                <c:pt idx="2979">
                  <c:v>9.34145</c:v>
                </c:pt>
                <c:pt idx="2980">
                  <c:v>9.3419299999999996</c:v>
                </c:pt>
                <c:pt idx="2981">
                  <c:v>9.3423999999999996</c:v>
                </c:pt>
                <c:pt idx="2982">
                  <c:v>9.3428699999999996</c:v>
                </c:pt>
                <c:pt idx="2983">
                  <c:v>9.3433399999999995</c:v>
                </c:pt>
                <c:pt idx="2984">
                  <c:v>9.3438099999999995</c:v>
                </c:pt>
                <c:pt idx="2985">
                  <c:v>9.3442799999999995</c:v>
                </c:pt>
                <c:pt idx="2986">
                  <c:v>9.3447600000000008</c:v>
                </c:pt>
                <c:pt idx="2987">
                  <c:v>9.3452300000000008</c:v>
                </c:pt>
                <c:pt idx="2988">
                  <c:v>9.3457000000000008</c:v>
                </c:pt>
                <c:pt idx="2989">
                  <c:v>9.3461700000000008</c:v>
                </c:pt>
                <c:pt idx="2990">
                  <c:v>9.3466400000000007</c:v>
                </c:pt>
                <c:pt idx="2991">
                  <c:v>9.3471200000000003</c:v>
                </c:pt>
                <c:pt idx="2992">
                  <c:v>9.3475900000000003</c:v>
                </c:pt>
                <c:pt idx="2993">
                  <c:v>9.3480600000000003</c:v>
                </c:pt>
                <c:pt idx="2994">
                  <c:v>9.3485300000000002</c:v>
                </c:pt>
                <c:pt idx="2995">
                  <c:v>9.3490000000000002</c:v>
                </c:pt>
                <c:pt idx="2996">
                  <c:v>9.3494700000000002</c:v>
                </c:pt>
                <c:pt idx="2997">
                  <c:v>9.3499499999999998</c:v>
                </c:pt>
                <c:pt idx="2998">
                  <c:v>9.3504199999999997</c:v>
                </c:pt>
                <c:pt idx="2999">
                  <c:v>9.3508899999999997</c:v>
                </c:pt>
                <c:pt idx="3000">
                  <c:v>9.3513599999999997</c:v>
                </c:pt>
                <c:pt idx="3001">
                  <c:v>9.3518299999999996</c:v>
                </c:pt>
                <c:pt idx="3002">
                  <c:v>9.3523099999999992</c:v>
                </c:pt>
                <c:pt idx="3003">
                  <c:v>9.3527799999999992</c:v>
                </c:pt>
                <c:pt idx="3004">
                  <c:v>9.3532499999999992</c:v>
                </c:pt>
                <c:pt idx="3005">
                  <c:v>9.3537199999999991</c:v>
                </c:pt>
                <c:pt idx="3006">
                  <c:v>9.3541899999999991</c:v>
                </c:pt>
                <c:pt idx="3007">
                  <c:v>9.3546700000000005</c:v>
                </c:pt>
                <c:pt idx="3008">
                  <c:v>9.3551400000000005</c:v>
                </c:pt>
                <c:pt idx="3009">
                  <c:v>9.3556100000000004</c:v>
                </c:pt>
                <c:pt idx="3010">
                  <c:v>9.3560800000000004</c:v>
                </c:pt>
                <c:pt idx="3011">
                  <c:v>9.3565500000000004</c:v>
                </c:pt>
                <c:pt idx="3012">
                  <c:v>9.35703</c:v>
                </c:pt>
                <c:pt idx="3013">
                  <c:v>9.3574999999999999</c:v>
                </c:pt>
                <c:pt idx="3014">
                  <c:v>9.3579699999999999</c:v>
                </c:pt>
                <c:pt idx="3015">
                  <c:v>9.3584399999999999</c:v>
                </c:pt>
                <c:pt idx="3016">
                  <c:v>9.3589099999999998</c:v>
                </c:pt>
                <c:pt idx="3017">
                  <c:v>9.3593899999999994</c:v>
                </c:pt>
                <c:pt idx="3018">
                  <c:v>9.3598599999999994</c:v>
                </c:pt>
                <c:pt idx="3019">
                  <c:v>9.3603299999999994</c:v>
                </c:pt>
                <c:pt idx="3020">
                  <c:v>9.3607999999999993</c:v>
                </c:pt>
                <c:pt idx="3021">
                  <c:v>9.3612699999999993</c:v>
                </c:pt>
                <c:pt idx="3022">
                  <c:v>9.3617500000000007</c:v>
                </c:pt>
                <c:pt idx="3023">
                  <c:v>9.3622200000000007</c:v>
                </c:pt>
                <c:pt idx="3024">
                  <c:v>9.3626900000000006</c:v>
                </c:pt>
                <c:pt idx="3025">
                  <c:v>9.3631600000000006</c:v>
                </c:pt>
                <c:pt idx="3026">
                  <c:v>9.3636400000000002</c:v>
                </c:pt>
                <c:pt idx="3027">
                  <c:v>9.3641100000000002</c:v>
                </c:pt>
                <c:pt idx="3028">
                  <c:v>9.3645800000000001</c:v>
                </c:pt>
                <c:pt idx="3029">
                  <c:v>9.3650500000000001</c:v>
                </c:pt>
                <c:pt idx="3030">
                  <c:v>9.3655200000000001</c:v>
                </c:pt>
                <c:pt idx="3031">
                  <c:v>9.3659999999999997</c:v>
                </c:pt>
                <c:pt idx="3032">
                  <c:v>9.3664699999999996</c:v>
                </c:pt>
                <c:pt idx="3033">
                  <c:v>9.3669399999999996</c:v>
                </c:pt>
                <c:pt idx="3034">
                  <c:v>9.3674099999999996</c:v>
                </c:pt>
                <c:pt idx="3035">
                  <c:v>9.3678799999999995</c:v>
                </c:pt>
                <c:pt idx="3036">
                  <c:v>9.3683599999999991</c:v>
                </c:pt>
                <c:pt idx="3037">
                  <c:v>9.3688300000000009</c:v>
                </c:pt>
                <c:pt idx="3038">
                  <c:v>9.3693000000000008</c:v>
                </c:pt>
                <c:pt idx="3039">
                  <c:v>9.3697700000000008</c:v>
                </c:pt>
                <c:pt idx="3040">
                  <c:v>9.3702500000000004</c:v>
                </c:pt>
                <c:pt idx="3041">
                  <c:v>9.3707200000000004</c:v>
                </c:pt>
                <c:pt idx="3042">
                  <c:v>9.3711900000000004</c:v>
                </c:pt>
                <c:pt idx="3043">
                  <c:v>9.3716600000000003</c:v>
                </c:pt>
                <c:pt idx="3044">
                  <c:v>9.3721300000000003</c:v>
                </c:pt>
                <c:pt idx="3045">
                  <c:v>9.3726099999999999</c:v>
                </c:pt>
                <c:pt idx="3046">
                  <c:v>9.3730799999999999</c:v>
                </c:pt>
                <c:pt idx="3047">
                  <c:v>9.3735499999999998</c:v>
                </c:pt>
                <c:pt idx="3048">
                  <c:v>9.3740199999999998</c:v>
                </c:pt>
                <c:pt idx="3049">
                  <c:v>9.3744999999999994</c:v>
                </c:pt>
                <c:pt idx="3050">
                  <c:v>9.3749699999999994</c:v>
                </c:pt>
                <c:pt idx="3051">
                  <c:v>9.3754399999999993</c:v>
                </c:pt>
                <c:pt idx="3052">
                  <c:v>9.3759099999999993</c:v>
                </c:pt>
                <c:pt idx="3053">
                  <c:v>9.3763900000000007</c:v>
                </c:pt>
                <c:pt idx="3054">
                  <c:v>9.3768600000000006</c:v>
                </c:pt>
                <c:pt idx="3055">
                  <c:v>9.3773300000000006</c:v>
                </c:pt>
                <c:pt idx="3056">
                  <c:v>9.3778000000000006</c:v>
                </c:pt>
                <c:pt idx="3057">
                  <c:v>9.3782700000000006</c:v>
                </c:pt>
                <c:pt idx="3058">
                  <c:v>9.3787500000000001</c:v>
                </c:pt>
                <c:pt idx="3059">
                  <c:v>9.3792200000000001</c:v>
                </c:pt>
                <c:pt idx="3060">
                  <c:v>9.3796900000000001</c:v>
                </c:pt>
                <c:pt idx="3061">
                  <c:v>9.3801600000000001</c:v>
                </c:pt>
                <c:pt idx="3062">
                  <c:v>9.3806399999999996</c:v>
                </c:pt>
                <c:pt idx="3063">
                  <c:v>9.3811099999999996</c:v>
                </c:pt>
                <c:pt idx="3064">
                  <c:v>9.3815799999999996</c:v>
                </c:pt>
                <c:pt idx="3065">
                  <c:v>9.3820499999999996</c:v>
                </c:pt>
                <c:pt idx="3066">
                  <c:v>9.3825299999999991</c:v>
                </c:pt>
                <c:pt idx="3067">
                  <c:v>9.3829999999999991</c:v>
                </c:pt>
                <c:pt idx="3068">
                  <c:v>9.3834700000000009</c:v>
                </c:pt>
                <c:pt idx="3069">
                  <c:v>9.3839400000000008</c:v>
                </c:pt>
                <c:pt idx="3070">
                  <c:v>9.3844200000000004</c:v>
                </c:pt>
                <c:pt idx="3071">
                  <c:v>9.3848900000000004</c:v>
                </c:pt>
                <c:pt idx="3072">
                  <c:v>9.3853600000000004</c:v>
                </c:pt>
                <c:pt idx="3073">
                  <c:v>9.3858300000000003</c:v>
                </c:pt>
                <c:pt idx="3074">
                  <c:v>9.3863099999999999</c:v>
                </c:pt>
                <c:pt idx="3075">
                  <c:v>9.3867799999999999</c:v>
                </c:pt>
                <c:pt idx="3076">
                  <c:v>9.3872499999999999</c:v>
                </c:pt>
                <c:pt idx="3077">
                  <c:v>9.3877199999999998</c:v>
                </c:pt>
                <c:pt idx="3078">
                  <c:v>9.3881999999999994</c:v>
                </c:pt>
                <c:pt idx="3079">
                  <c:v>9.3886699999999994</c:v>
                </c:pt>
                <c:pt idx="3080">
                  <c:v>9.3891399999999994</c:v>
                </c:pt>
                <c:pt idx="3081">
                  <c:v>9.3896099999999993</c:v>
                </c:pt>
                <c:pt idx="3082">
                  <c:v>9.3900900000000007</c:v>
                </c:pt>
                <c:pt idx="3083">
                  <c:v>9.3905600000000007</c:v>
                </c:pt>
                <c:pt idx="3084">
                  <c:v>9.3910300000000007</c:v>
                </c:pt>
                <c:pt idx="3085">
                  <c:v>9.3915000000000006</c:v>
                </c:pt>
                <c:pt idx="3086">
                  <c:v>9.3919800000000002</c:v>
                </c:pt>
                <c:pt idx="3087">
                  <c:v>9.3924500000000002</c:v>
                </c:pt>
                <c:pt idx="3088">
                  <c:v>9.3929200000000002</c:v>
                </c:pt>
                <c:pt idx="3089">
                  <c:v>9.3933900000000001</c:v>
                </c:pt>
                <c:pt idx="3090">
                  <c:v>9.3938699999999997</c:v>
                </c:pt>
                <c:pt idx="3091">
                  <c:v>9.3943399999999997</c:v>
                </c:pt>
                <c:pt idx="3092">
                  <c:v>9.3948099999999997</c:v>
                </c:pt>
                <c:pt idx="3093">
                  <c:v>9.3952799999999996</c:v>
                </c:pt>
                <c:pt idx="3094">
                  <c:v>9.3957599999999992</c:v>
                </c:pt>
                <c:pt idx="3095">
                  <c:v>9.3962299999999992</c:v>
                </c:pt>
                <c:pt idx="3096">
                  <c:v>9.3966999999999992</c:v>
                </c:pt>
                <c:pt idx="3097">
                  <c:v>9.3971699999999991</c:v>
                </c:pt>
                <c:pt idx="3098">
                  <c:v>9.3976500000000005</c:v>
                </c:pt>
                <c:pt idx="3099">
                  <c:v>9.3981200000000005</c:v>
                </c:pt>
                <c:pt idx="3100">
                  <c:v>9.3985900000000004</c:v>
                </c:pt>
                <c:pt idx="3101">
                  <c:v>9.39907</c:v>
                </c:pt>
                <c:pt idx="3102">
                  <c:v>9.39954</c:v>
                </c:pt>
                <c:pt idx="3103">
                  <c:v>9.40001</c:v>
                </c:pt>
                <c:pt idx="3104">
                  <c:v>9.4004799999999999</c:v>
                </c:pt>
                <c:pt idx="3105">
                  <c:v>9.4009599999999995</c:v>
                </c:pt>
                <c:pt idx="3106">
                  <c:v>9.4014299999999995</c:v>
                </c:pt>
                <c:pt idx="3107">
                  <c:v>9.4018999999999995</c:v>
                </c:pt>
                <c:pt idx="3108">
                  <c:v>9.4023699999999995</c:v>
                </c:pt>
                <c:pt idx="3109">
                  <c:v>9.4028500000000008</c:v>
                </c:pt>
                <c:pt idx="3110">
                  <c:v>9.4033200000000008</c:v>
                </c:pt>
                <c:pt idx="3111">
                  <c:v>9.4037900000000008</c:v>
                </c:pt>
                <c:pt idx="3112">
                  <c:v>9.4042700000000004</c:v>
                </c:pt>
                <c:pt idx="3113">
                  <c:v>9.4047400000000003</c:v>
                </c:pt>
                <c:pt idx="3114">
                  <c:v>9.4052100000000003</c:v>
                </c:pt>
                <c:pt idx="3115">
                  <c:v>9.4056800000000003</c:v>
                </c:pt>
                <c:pt idx="3116">
                  <c:v>9.4061599999999999</c:v>
                </c:pt>
                <c:pt idx="3117">
                  <c:v>9.4066299999999998</c:v>
                </c:pt>
                <c:pt idx="3118">
                  <c:v>9.4070999999999998</c:v>
                </c:pt>
                <c:pt idx="3119">
                  <c:v>9.4075799999999994</c:v>
                </c:pt>
                <c:pt idx="3120">
                  <c:v>9.4080499999999994</c:v>
                </c:pt>
                <c:pt idx="3121">
                  <c:v>9.4085199999999993</c:v>
                </c:pt>
                <c:pt idx="3122">
                  <c:v>9.4089899999999993</c:v>
                </c:pt>
                <c:pt idx="3123">
                  <c:v>9.4094700000000007</c:v>
                </c:pt>
                <c:pt idx="3124">
                  <c:v>9.4099400000000006</c:v>
                </c:pt>
                <c:pt idx="3125">
                  <c:v>9.4104100000000006</c:v>
                </c:pt>
                <c:pt idx="3126">
                  <c:v>9.4108900000000002</c:v>
                </c:pt>
                <c:pt idx="3127">
                  <c:v>9.4113600000000002</c:v>
                </c:pt>
                <c:pt idx="3128">
                  <c:v>9.4118300000000001</c:v>
                </c:pt>
                <c:pt idx="3129">
                  <c:v>9.4123000000000001</c:v>
                </c:pt>
                <c:pt idx="3130">
                  <c:v>9.4127799999999997</c:v>
                </c:pt>
                <c:pt idx="3131">
                  <c:v>9.4132499999999997</c:v>
                </c:pt>
                <c:pt idx="3132">
                  <c:v>9.4137199999999996</c:v>
                </c:pt>
                <c:pt idx="3133">
                  <c:v>9.4141999999999992</c:v>
                </c:pt>
                <c:pt idx="3134">
                  <c:v>9.4146699999999992</c:v>
                </c:pt>
                <c:pt idx="3135">
                  <c:v>9.4151399999999992</c:v>
                </c:pt>
                <c:pt idx="3136">
                  <c:v>9.4156099999999991</c:v>
                </c:pt>
                <c:pt idx="3137">
                  <c:v>9.4160900000000005</c:v>
                </c:pt>
                <c:pt idx="3138">
                  <c:v>9.4165600000000005</c:v>
                </c:pt>
                <c:pt idx="3139">
                  <c:v>9.4170300000000005</c:v>
                </c:pt>
                <c:pt idx="3140">
                  <c:v>9.41751</c:v>
                </c:pt>
                <c:pt idx="3141">
                  <c:v>9.41798</c:v>
                </c:pt>
                <c:pt idx="3142">
                  <c:v>9.41845</c:v>
                </c:pt>
                <c:pt idx="3143">
                  <c:v>9.4189299999999996</c:v>
                </c:pt>
                <c:pt idx="3144">
                  <c:v>9.4193999999999996</c:v>
                </c:pt>
                <c:pt idx="3145">
                  <c:v>9.4198699999999995</c:v>
                </c:pt>
                <c:pt idx="3146">
                  <c:v>9.4203399999999995</c:v>
                </c:pt>
                <c:pt idx="3147">
                  <c:v>9.4208200000000009</c:v>
                </c:pt>
                <c:pt idx="3148">
                  <c:v>9.4212900000000008</c:v>
                </c:pt>
                <c:pt idx="3149">
                  <c:v>9.4217600000000008</c:v>
                </c:pt>
                <c:pt idx="3150">
                  <c:v>9.4222400000000004</c:v>
                </c:pt>
                <c:pt idx="3151">
                  <c:v>9.4227100000000004</c:v>
                </c:pt>
                <c:pt idx="3152">
                  <c:v>9.4231800000000003</c:v>
                </c:pt>
                <c:pt idx="3153">
                  <c:v>9.4236599999999999</c:v>
                </c:pt>
                <c:pt idx="3154">
                  <c:v>9.4241299999999999</c:v>
                </c:pt>
                <c:pt idx="3155">
                  <c:v>9.4245999999999999</c:v>
                </c:pt>
                <c:pt idx="3156">
                  <c:v>9.4250799999999995</c:v>
                </c:pt>
                <c:pt idx="3157">
                  <c:v>9.4255499999999994</c:v>
                </c:pt>
                <c:pt idx="3158">
                  <c:v>9.4260199999999994</c:v>
                </c:pt>
                <c:pt idx="3159">
                  <c:v>9.4264899999999994</c:v>
                </c:pt>
                <c:pt idx="3160">
                  <c:v>9.4269700000000007</c:v>
                </c:pt>
                <c:pt idx="3161">
                  <c:v>9.4274400000000007</c:v>
                </c:pt>
                <c:pt idx="3162">
                  <c:v>9.4279100000000007</c:v>
                </c:pt>
                <c:pt idx="3163">
                  <c:v>9.4283900000000003</c:v>
                </c:pt>
                <c:pt idx="3164">
                  <c:v>9.4288600000000002</c:v>
                </c:pt>
                <c:pt idx="3165">
                  <c:v>9.4293300000000002</c:v>
                </c:pt>
                <c:pt idx="3166">
                  <c:v>9.4298099999999998</c:v>
                </c:pt>
                <c:pt idx="3167">
                  <c:v>9.4302799999999998</c:v>
                </c:pt>
                <c:pt idx="3168">
                  <c:v>9.4307499999999997</c:v>
                </c:pt>
                <c:pt idx="3169">
                  <c:v>9.4312299999999993</c:v>
                </c:pt>
                <c:pt idx="3170">
                  <c:v>9.4316999999999993</c:v>
                </c:pt>
                <c:pt idx="3171">
                  <c:v>9.4321699999999993</c:v>
                </c:pt>
                <c:pt idx="3172">
                  <c:v>9.4326500000000006</c:v>
                </c:pt>
                <c:pt idx="3173">
                  <c:v>9.4331200000000006</c:v>
                </c:pt>
                <c:pt idx="3174">
                  <c:v>9.4335900000000006</c:v>
                </c:pt>
                <c:pt idx="3175">
                  <c:v>9.4340700000000002</c:v>
                </c:pt>
                <c:pt idx="3176">
                  <c:v>9.4345400000000001</c:v>
                </c:pt>
                <c:pt idx="3177">
                  <c:v>9.4350100000000001</c:v>
                </c:pt>
                <c:pt idx="3178">
                  <c:v>9.4354899999999997</c:v>
                </c:pt>
                <c:pt idx="3179">
                  <c:v>9.4359599999999997</c:v>
                </c:pt>
                <c:pt idx="3180">
                  <c:v>9.4364299999999997</c:v>
                </c:pt>
                <c:pt idx="3181">
                  <c:v>9.4369099999999992</c:v>
                </c:pt>
                <c:pt idx="3182">
                  <c:v>9.4373799999999992</c:v>
                </c:pt>
                <c:pt idx="3183">
                  <c:v>9.4378499999999992</c:v>
                </c:pt>
                <c:pt idx="3184">
                  <c:v>9.4383300000000006</c:v>
                </c:pt>
                <c:pt idx="3185">
                  <c:v>9.4388000000000005</c:v>
                </c:pt>
                <c:pt idx="3186">
                  <c:v>9.4392700000000005</c:v>
                </c:pt>
                <c:pt idx="3187">
                  <c:v>9.4397500000000001</c:v>
                </c:pt>
                <c:pt idx="3188">
                  <c:v>9.4402200000000001</c:v>
                </c:pt>
                <c:pt idx="3189">
                  <c:v>9.44069</c:v>
                </c:pt>
                <c:pt idx="3190">
                  <c:v>9.4411699999999996</c:v>
                </c:pt>
                <c:pt idx="3191">
                  <c:v>9.4416399999999996</c:v>
                </c:pt>
                <c:pt idx="3192">
                  <c:v>9.4421099999999996</c:v>
                </c:pt>
                <c:pt idx="3193">
                  <c:v>9.4425899999999992</c:v>
                </c:pt>
                <c:pt idx="3194">
                  <c:v>9.4430599999999991</c:v>
                </c:pt>
                <c:pt idx="3195">
                  <c:v>9.4435300000000009</c:v>
                </c:pt>
                <c:pt idx="3196">
                  <c:v>9.4440100000000005</c:v>
                </c:pt>
                <c:pt idx="3197">
                  <c:v>9.4444800000000004</c:v>
                </c:pt>
                <c:pt idx="3198">
                  <c:v>9.4449500000000004</c:v>
                </c:pt>
                <c:pt idx="3199">
                  <c:v>9.44543</c:v>
                </c:pt>
                <c:pt idx="3200">
                  <c:v>9.4459</c:v>
                </c:pt>
                <c:pt idx="3201">
                  <c:v>9.4463699999999999</c:v>
                </c:pt>
                <c:pt idx="3202">
                  <c:v>9.4468499999999995</c:v>
                </c:pt>
                <c:pt idx="3203">
                  <c:v>9.4473199999999995</c:v>
                </c:pt>
                <c:pt idx="3204">
                  <c:v>9.4477899999999995</c:v>
                </c:pt>
                <c:pt idx="3205">
                  <c:v>9.4482700000000008</c:v>
                </c:pt>
                <c:pt idx="3206">
                  <c:v>9.4487400000000008</c:v>
                </c:pt>
                <c:pt idx="3207">
                  <c:v>9.4492100000000008</c:v>
                </c:pt>
                <c:pt idx="3208">
                  <c:v>9.4496900000000004</c:v>
                </c:pt>
                <c:pt idx="3209">
                  <c:v>9.4501600000000003</c:v>
                </c:pt>
                <c:pt idx="3210">
                  <c:v>9.4506300000000003</c:v>
                </c:pt>
                <c:pt idx="3211">
                  <c:v>9.4511099999999999</c:v>
                </c:pt>
                <c:pt idx="3212">
                  <c:v>9.4515799999999999</c:v>
                </c:pt>
                <c:pt idx="3213">
                  <c:v>9.4520599999999995</c:v>
                </c:pt>
                <c:pt idx="3214">
                  <c:v>9.4525299999999994</c:v>
                </c:pt>
                <c:pt idx="3215">
                  <c:v>9.4529999999999994</c:v>
                </c:pt>
                <c:pt idx="3216">
                  <c:v>9.4534800000000008</c:v>
                </c:pt>
                <c:pt idx="3217">
                  <c:v>9.4539500000000007</c:v>
                </c:pt>
                <c:pt idx="3218">
                  <c:v>9.4544200000000007</c:v>
                </c:pt>
                <c:pt idx="3219">
                  <c:v>9.4549000000000003</c:v>
                </c:pt>
                <c:pt idx="3220">
                  <c:v>9.4553700000000003</c:v>
                </c:pt>
                <c:pt idx="3221">
                  <c:v>9.4558400000000002</c:v>
                </c:pt>
                <c:pt idx="3222">
                  <c:v>9.4563199999999998</c:v>
                </c:pt>
                <c:pt idx="3223">
                  <c:v>9.4567899999999998</c:v>
                </c:pt>
                <c:pt idx="3224">
                  <c:v>9.4572599999999998</c:v>
                </c:pt>
                <c:pt idx="3225">
                  <c:v>9.4577399999999994</c:v>
                </c:pt>
                <c:pt idx="3226">
                  <c:v>9.4582099999999993</c:v>
                </c:pt>
                <c:pt idx="3227">
                  <c:v>9.4586900000000007</c:v>
                </c:pt>
                <c:pt idx="3228">
                  <c:v>9.4591600000000007</c:v>
                </c:pt>
                <c:pt idx="3229">
                  <c:v>9.4596300000000006</c:v>
                </c:pt>
                <c:pt idx="3230">
                  <c:v>9.4601100000000002</c:v>
                </c:pt>
                <c:pt idx="3231">
                  <c:v>9.4605800000000002</c:v>
                </c:pt>
                <c:pt idx="3232">
                  <c:v>9.4610500000000002</c:v>
                </c:pt>
                <c:pt idx="3233">
                  <c:v>9.4615299999999998</c:v>
                </c:pt>
                <c:pt idx="3234">
                  <c:v>9.4619999999999997</c:v>
                </c:pt>
                <c:pt idx="3235">
                  <c:v>9.4624799999999993</c:v>
                </c:pt>
                <c:pt idx="3236">
                  <c:v>9.4629499999999993</c:v>
                </c:pt>
                <c:pt idx="3237">
                  <c:v>9.4634199999999993</c:v>
                </c:pt>
                <c:pt idx="3238">
                  <c:v>9.4639000000000006</c:v>
                </c:pt>
                <c:pt idx="3239">
                  <c:v>9.4643700000000006</c:v>
                </c:pt>
                <c:pt idx="3240">
                  <c:v>9.4648400000000006</c:v>
                </c:pt>
                <c:pt idx="3241">
                  <c:v>9.4653200000000002</c:v>
                </c:pt>
                <c:pt idx="3242">
                  <c:v>9.4657900000000001</c:v>
                </c:pt>
                <c:pt idx="3243">
                  <c:v>9.4662699999999997</c:v>
                </c:pt>
                <c:pt idx="3244">
                  <c:v>9.4667399999999997</c:v>
                </c:pt>
                <c:pt idx="3245">
                  <c:v>9.4672099999999997</c:v>
                </c:pt>
                <c:pt idx="3246">
                  <c:v>9.4676899999999993</c:v>
                </c:pt>
                <c:pt idx="3247">
                  <c:v>9.4681599999999992</c:v>
                </c:pt>
                <c:pt idx="3248">
                  <c:v>9.4686299999999992</c:v>
                </c:pt>
                <c:pt idx="3249">
                  <c:v>9.4691100000000006</c:v>
                </c:pt>
                <c:pt idx="3250">
                  <c:v>9.4695800000000006</c:v>
                </c:pt>
                <c:pt idx="3251">
                  <c:v>9.4700600000000001</c:v>
                </c:pt>
                <c:pt idx="3252">
                  <c:v>9.4705300000000001</c:v>
                </c:pt>
                <c:pt idx="3253">
                  <c:v>9.4710000000000001</c:v>
                </c:pt>
                <c:pt idx="3254">
                  <c:v>9.4714799999999997</c:v>
                </c:pt>
                <c:pt idx="3255">
                  <c:v>9.4719499999999996</c:v>
                </c:pt>
                <c:pt idx="3256">
                  <c:v>9.4724199999999996</c:v>
                </c:pt>
                <c:pt idx="3257">
                  <c:v>9.4728999999999992</c:v>
                </c:pt>
                <c:pt idx="3258">
                  <c:v>9.4733699999999992</c:v>
                </c:pt>
                <c:pt idx="3259">
                  <c:v>9.4738500000000005</c:v>
                </c:pt>
                <c:pt idx="3260">
                  <c:v>9.4743200000000005</c:v>
                </c:pt>
                <c:pt idx="3261">
                  <c:v>9.4747900000000005</c:v>
                </c:pt>
                <c:pt idx="3262">
                  <c:v>9.4752700000000001</c:v>
                </c:pt>
                <c:pt idx="3263">
                  <c:v>9.4757400000000001</c:v>
                </c:pt>
                <c:pt idx="3264">
                  <c:v>9.4762199999999996</c:v>
                </c:pt>
                <c:pt idx="3265">
                  <c:v>9.4766899999999996</c:v>
                </c:pt>
                <c:pt idx="3266">
                  <c:v>9.4771599999999996</c:v>
                </c:pt>
                <c:pt idx="3267">
                  <c:v>9.4776399999999992</c:v>
                </c:pt>
                <c:pt idx="3268">
                  <c:v>9.4781099999999991</c:v>
                </c:pt>
                <c:pt idx="3269">
                  <c:v>9.4785900000000005</c:v>
                </c:pt>
                <c:pt idx="3270">
                  <c:v>9.4790600000000005</c:v>
                </c:pt>
                <c:pt idx="3271">
                  <c:v>9.4795300000000005</c:v>
                </c:pt>
                <c:pt idx="3272">
                  <c:v>9.48001</c:v>
                </c:pt>
                <c:pt idx="3273">
                  <c:v>9.48048</c:v>
                </c:pt>
                <c:pt idx="3274">
                  <c:v>9.4809599999999996</c:v>
                </c:pt>
                <c:pt idx="3275">
                  <c:v>9.4814299999999996</c:v>
                </c:pt>
                <c:pt idx="3276">
                  <c:v>9.4818999999999996</c:v>
                </c:pt>
                <c:pt idx="3277">
                  <c:v>9.4823799999999991</c:v>
                </c:pt>
                <c:pt idx="3278">
                  <c:v>9.4828499999999991</c:v>
                </c:pt>
                <c:pt idx="3279">
                  <c:v>9.4833300000000005</c:v>
                </c:pt>
                <c:pt idx="3280">
                  <c:v>9.4838000000000005</c:v>
                </c:pt>
                <c:pt idx="3281">
                  <c:v>9.4842700000000004</c:v>
                </c:pt>
                <c:pt idx="3282">
                  <c:v>9.48475</c:v>
                </c:pt>
                <c:pt idx="3283">
                  <c:v>9.48522</c:v>
                </c:pt>
                <c:pt idx="3284">
                  <c:v>9.4856999999999996</c:v>
                </c:pt>
                <c:pt idx="3285">
                  <c:v>9.4861699999999995</c:v>
                </c:pt>
                <c:pt idx="3286">
                  <c:v>9.4866399999999995</c:v>
                </c:pt>
                <c:pt idx="3287">
                  <c:v>9.4871200000000009</c:v>
                </c:pt>
                <c:pt idx="3288">
                  <c:v>9.4875900000000009</c:v>
                </c:pt>
                <c:pt idx="3289">
                  <c:v>9.4880700000000004</c:v>
                </c:pt>
                <c:pt idx="3290">
                  <c:v>9.4885400000000004</c:v>
                </c:pt>
                <c:pt idx="3291">
                  <c:v>9.48902</c:v>
                </c:pt>
                <c:pt idx="3292">
                  <c:v>9.48949</c:v>
                </c:pt>
                <c:pt idx="3293">
                  <c:v>9.48996</c:v>
                </c:pt>
                <c:pt idx="3294">
                  <c:v>9.4904399999999995</c:v>
                </c:pt>
                <c:pt idx="3295">
                  <c:v>9.4909099999999995</c:v>
                </c:pt>
                <c:pt idx="3296">
                  <c:v>9.4913900000000009</c:v>
                </c:pt>
                <c:pt idx="3297">
                  <c:v>9.4918600000000009</c:v>
                </c:pt>
                <c:pt idx="3298">
                  <c:v>9.4923300000000008</c:v>
                </c:pt>
                <c:pt idx="3299">
                  <c:v>9.4928100000000004</c:v>
                </c:pt>
                <c:pt idx="3300">
                  <c:v>9.4932800000000004</c:v>
                </c:pt>
                <c:pt idx="3301">
                  <c:v>9.49376</c:v>
                </c:pt>
                <c:pt idx="3302">
                  <c:v>9.4942299999999999</c:v>
                </c:pt>
                <c:pt idx="3303">
                  <c:v>9.4947099999999995</c:v>
                </c:pt>
                <c:pt idx="3304">
                  <c:v>9.4951799999999995</c:v>
                </c:pt>
                <c:pt idx="3305">
                  <c:v>9.4956499999999995</c:v>
                </c:pt>
                <c:pt idx="3306">
                  <c:v>9.4961300000000008</c:v>
                </c:pt>
                <c:pt idx="3307">
                  <c:v>9.4966000000000008</c:v>
                </c:pt>
                <c:pt idx="3308">
                  <c:v>9.4970800000000004</c:v>
                </c:pt>
                <c:pt idx="3309">
                  <c:v>9.4975500000000004</c:v>
                </c:pt>
                <c:pt idx="3310">
                  <c:v>9.49803</c:v>
                </c:pt>
                <c:pt idx="3311">
                  <c:v>9.4984999999999999</c:v>
                </c:pt>
                <c:pt idx="3312">
                  <c:v>9.4989699999999999</c:v>
                </c:pt>
                <c:pt idx="3313">
                  <c:v>9.4994499999999995</c:v>
                </c:pt>
                <c:pt idx="3314">
                  <c:v>9.4999199999999995</c:v>
                </c:pt>
                <c:pt idx="3315">
                  <c:v>9.5004000000000008</c:v>
                </c:pt>
                <c:pt idx="3316">
                  <c:v>9.5008700000000008</c:v>
                </c:pt>
                <c:pt idx="3317">
                  <c:v>9.5013500000000004</c:v>
                </c:pt>
                <c:pt idx="3318">
                  <c:v>9.5018200000000004</c:v>
                </c:pt>
                <c:pt idx="3319">
                  <c:v>9.5022900000000003</c:v>
                </c:pt>
                <c:pt idx="3320">
                  <c:v>9.5027699999999999</c:v>
                </c:pt>
                <c:pt idx="3321">
                  <c:v>9.5032399999999999</c:v>
                </c:pt>
                <c:pt idx="3322">
                  <c:v>9.5037199999999995</c:v>
                </c:pt>
                <c:pt idx="3323">
                  <c:v>9.5041899999999995</c:v>
                </c:pt>
                <c:pt idx="3324">
                  <c:v>9.5046700000000008</c:v>
                </c:pt>
                <c:pt idx="3325">
                  <c:v>9.5051400000000008</c:v>
                </c:pt>
                <c:pt idx="3326">
                  <c:v>9.5056200000000004</c:v>
                </c:pt>
                <c:pt idx="3327">
                  <c:v>9.5060900000000004</c:v>
                </c:pt>
                <c:pt idx="3328">
                  <c:v>9.5065600000000003</c:v>
                </c:pt>
                <c:pt idx="3329">
                  <c:v>9.5070399999999999</c:v>
                </c:pt>
                <c:pt idx="3330">
                  <c:v>9.5075099999999999</c:v>
                </c:pt>
                <c:pt idx="3331">
                  <c:v>9.5079899999999995</c:v>
                </c:pt>
                <c:pt idx="3332">
                  <c:v>9.5084599999999995</c:v>
                </c:pt>
                <c:pt idx="3333">
                  <c:v>9.5089400000000008</c:v>
                </c:pt>
                <c:pt idx="3334">
                  <c:v>9.5094100000000008</c:v>
                </c:pt>
                <c:pt idx="3335">
                  <c:v>9.5098900000000004</c:v>
                </c:pt>
                <c:pt idx="3336">
                  <c:v>9.5103600000000004</c:v>
                </c:pt>
                <c:pt idx="3337">
                  <c:v>9.5108300000000003</c:v>
                </c:pt>
                <c:pt idx="3338">
                  <c:v>9.5113099999999999</c:v>
                </c:pt>
                <c:pt idx="3339">
                  <c:v>9.5117799999999999</c:v>
                </c:pt>
                <c:pt idx="3340">
                  <c:v>9.5122599999999995</c:v>
                </c:pt>
                <c:pt idx="3341">
                  <c:v>9.5127299999999995</c:v>
                </c:pt>
                <c:pt idx="3342">
                  <c:v>9.5132100000000008</c:v>
                </c:pt>
                <c:pt idx="3343">
                  <c:v>9.5136800000000008</c:v>
                </c:pt>
                <c:pt idx="3344">
                  <c:v>9.5141600000000004</c:v>
                </c:pt>
                <c:pt idx="3345">
                  <c:v>9.5146300000000004</c:v>
                </c:pt>
                <c:pt idx="3346">
                  <c:v>9.5151000000000003</c:v>
                </c:pt>
                <c:pt idx="3347">
                  <c:v>9.5155799999999999</c:v>
                </c:pt>
                <c:pt idx="3348">
                  <c:v>9.5160499999999999</c:v>
                </c:pt>
                <c:pt idx="3349">
                  <c:v>9.5165299999999995</c:v>
                </c:pt>
                <c:pt idx="3350">
                  <c:v>9.5169999999999995</c:v>
                </c:pt>
                <c:pt idx="3351">
                  <c:v>9.5174800000000008</c:v>
                </c:pt>
                <c:pt idx="3352">
                  <c:v>9.5179500000000008</c:v>
                </c:pt>
                <c:pt idx="3353">
                  <c:v>9.5184300000000004</c:v>
                </c:pt>
                <c:pt idx="3354">
                  <c:v>9.5189000000000004</c:v>
                </c:pt>
                <c:pt idx="3355">
                  <c:v>9.51938</c:v>
                </c:pt>
                <c:pt idx="3356">
                  <c:v>9.5198499999999999</c:v>
                </c:pt>
                <c:pt idx="3357">
                  <c:v>9.5203299999999995</c:v>
                </c:pt>
                <c:pt idx="3358">
                  <c:v>9.5207999999999995</c:v>
                </c:pt>
                <c:pt idx="3359">
                  <c:v>9.5212699999999995</c:v>
                </c:pt>
                <c:pt idx="3360">
                  <c:v>9.5217500000000008</c:v>
                </c:pt>
                <c:pt idx="3361">
                  <c:v>9.5222200000000008</c:v>
                </c:pt>
                <c:pt idx="3362">
                  <c:v>9.5227000000000004</c:v>
                </c:pt>
                <c:pt idx="3363">
                  <c:v>9.5231700000000004</c:v>
                </c:pt>
                <c:pt idx="3364">
                  <c:v>9.5236499999999999</c:v>
                </c:pt>
                <c:pt idx="3365">
                  <c:v>9.5241199999999999</c:v>
                </c:pt>
                <c:pt idx="3366">
                  <c:v>9.5245999999999995</c:v>
                </c:pt>
                <c:pt idx="3367">
                  <c:v>9.5250699999999995</c:v>
                </c:pt>
                <c:pt idx="3368">
                  <c:v>9.5255500000000008</c:v>
                </c:pt>
                <c:pt idx="3369">
                  <c:v>9.5260200000000008</c:v>
                </c:pt>
                <c:pt idx="3370">
                  <c:v>9.5265000000000004</c:v>
                </c:pt>
                <c:pt idx="3371">
                  <c:v>9.5269700000000004</c:v>
                </c:pt>
                <c:pt idx="3372">
                  <c:v>9.52745</c:v>
                </c:pt>
                <c:pt idx="3373">
                  <c:v>9.5279199999999999</c:v>
                </c:pt>
                <c:pt idx="3374">
                  <c:v>9.5283999999999995</c:v>
                </c:pt>
                <c:pt idx="3375">
                  <c:v>9.5288699999999995</c:v>
                </c:pt>
                <c:pt idx="3376">
                  <c:v>9.5293500000000009</c:v>
                </c:pt>
                <c:pt idx="3377">
                  <c:v>9.5298200000000008</c:v>
                </c:pt>
                <c:pt idx="3378">
                  <c:v>9.5302900000000008</c:v>
                </c:pt>
                <c:pt idx="3379">
                  <c:v>9.5307700000000004</c:v>
                </c:pt>
                <c:pt idx="3380">
                  <c:v>9.5312400000000004</c:v>
                </c:pt>
                <c:pt idx="3381">
                  <c:v>9.53172</c:v>
                </c:pt>
                <c:pt idx="3382">
                  <c:v>9.5321899999999999</c:v>
                </c:pt>
                <c:pt idx="3383">
                  <c:v>9.5326699999999995</c:v>
                </c:pt>
                <c:pt idx="3384">
                  <c:v>9.5331399999999995</c:v>
                </c:pt>
                <c:pt idx="3385">
                  <c:v>9.5336200000000009</c:v>
                </c:pt>
                <c:pt idx="3386">
                  <c:v>9.5340900000000008</c:v>
                </c:pt>
                <c:pt idx="3387">
                  <c:v>9.5345700000000004</c:v>
                </c:pt>
                <c:pt idx="3388">
                  <c:v>9.5350400000000004</c:v>
                </c:pt>
                <c:pt idx="3389">
                  <c:v>9.53552</c:v>
                </c:pt>
                <c:pt idx="3390">
                  <c:v>9.53599</c:v>
                </c:pt>
                <c:pt idx="3391">
                  <c:v>9.5364699999999996</c:v>
                </c:pt>
                <c:pt idx="3392">
                  <c:v>9.5369399999999995</c:v>
                </c:pt>
                <c:pt idx="3393">
                  <c:v>9.5374199999999991</c:v>
                </c:pt>
                <c:pt idx="3394">
                  <c:v>9.5378900000000009</c:v>
                </c:pt>
                <c:pt idx="3395">
                  <c:v>9.5383700000000005</c:v>
                </c:pt>
                <c:pt idx="3396">
                  <c:v>9.5388400000000004</c:v>
                </c:pt>
                <c:pt idx="3397">
                  <c:v>9.53932</c:v>
                </c:pt>
                <c:pt idx="3398">
                  <c:v>9.53979</c:v>
                </c:pt>
                <c:pt idx="3399">
                  <c:v>9.5402699999999996</c:v>
                </c:pt>
                <c:pt idx="3400">
                  <c:v>9.5407399999999996</c:v>
                </c:pt>
                <c:pt idx="3401">
                  <c:v>9.5412199999999991</c:v>
                </c:pt>
                <c:pt idx="3402">
                  <c:v>9.5416899999999991</c:v>
                </c:pt>
                <c:pt idx="3403">
                  <c:v>9.5421700000000005</c:v>
                </c:pt>
                <c:pt idx="3404">
                  <c:v>9.5426400000000005</c:v>
                </c:pt>
                <c:pt idx="3405">
                  <c:v>9.54312</c:v>
                </c:pt>
                <c:pt idx="3406">
                  <c:v>9.54359</c:v>
                </c:pt>
                <c:pt idx="3407">
                  <c:v>9.5440699999999996</c:v>
                </c:pt>
                <c:pt idx="3408">
                  <c:v>9.5445399999999996</c:v>
                </c:pt>
                <c:pt idx="3409">
                  <c:v>9.5450199999999992</c:v>
                </c:pt>
                <c:pt idx="3410">
                  <c:v>9.5454899999999991</c:v>
                </c:pt>
                <c:pt idx="3411">
                  <c:v>9.5459700000000005</c:v>
                </c:pt>
                <c:pt idx="3412">
                  <c:v>9.5464400000000005</c:v>
                </c:pt>
                <c:pt idx="3413">
                  <c:v>9.5469200000000001</c:v>
                </c:pt>
                <c:pt idx="3414">
                  <c:v>9.54739</c:v>
                </c:pt>
                <c:pt idx="3415">
                  <c:v>9.5478699999999996</c:v>
                </c:pt>
                <c:pt idx="3416">
                  <c:v>9.5483399999999996</c:v>
                </c:pt>
                <c:pt idx="3417">
                  <c:v>9.5488199999999992</c:v>
                </c:pt>
                <c:pt idx="3418">
                  <c:v>9.5492899999999992</c:v>
                </c:pt>
                <c:pt idx="3419">
                  <c:v>9.5497700000000005</c:v>
                </c:pt>
                <c:pt idx="3420">
                  <c:v>9.5502400000000005</c:v>
                </c:pt>
                <c:pt idx="3421">
                  <c:v>9.5507200000000001</c:v>
                </c:pt>
                <c:pt idx="3422">
                  <c:v>9.5511900000000001</c:v>
                </c:pt>
                <c:pt idx="3423">
                  <c:v>9.5516699999999997</c:v>
                </c:pt>
                <c:pt idx="3424">
                  <c:v>9.5521399999999996</c:v>
                </c:pt>
                <c:pt idx="3425">
                  <c:v>9.5526199999999992</c:v>
                </c:pt>
                <c:pt idx="3426">
                  <c:v>9.5530899999999992</c:v>
                </c:pt>
                <c:pt idx="3427">
                  <c:v>9.5535700000000006</c:v>
                </c:pt>
                <c:pt idx="3428">
                  <c:v>9.5540500000000002</c:v>
                </c:pt>
                <c:pt idx="3429">
                  <c:v>9.5545200000000001</c:v>
                </c:pt>
                <c:pt idx="3430">
                  <c:v>9.5549999999999997</c:v>
                </c:pt>
                <c:pt idx="3431">
                  <c:v>9.5554699999999997</c:v>
                </c:pt>
                <c:pt idx="3432">
                  <c:v>9.5559499999999993</c:v>
                </c:pt>
                <c:pt idx="3433">
                  <c:v>9.5564199999999992</c:v>
                </c:pt>
                <c:pt idx="3434">
                  <c:v>9.5569000000000006</c:v>
                </c:pt>
                <c:pt idx="3435">
                  <c:v>9.5573700000000006</c:v>
                </c:pt>
                <c:pt idx="3436">
                  <c:v>9.5578500000000002</c:v>
                </c:pt>
                <c:pt idx="3437">
                  <c:v>9.5583200000000001</c:v>
                </c:pt>
                <c:pt idx="3438">
                  <c:v>9.5587999999999997</c:v>
                </c:pt>
                <c:pt idx="3439">
                  <c:v>9.5592699999999997</c:v>
                </c:pt>
                <c:pt idx="3440">
                  <c:v>9.5597499999999993</c:v>
                </c:pt>
                <c:pt idx="3441">
                  <c:v>9.5602199999999993</c:v>
                </c:pt>
                <c:pt idx="3442">
                  <c:v>9.5607000000000006</c:v>
                </c:pt>
                <c:pt idx="3443">
                  <c:v>9.5611700000000006</c:v>
                </c:pt>
                <c:pt idx="3444">
                  <c:v>9.5616500000000002</c:v>
                </c:pt>
                <c:pt idx="3445">
                  <c:v>9.5621200000000002</c:v>
                </c:pt>
                <c:pt idx="3446">
                  <c:v>9.5625999999999998</c:v>
                </c:pt>
                <c:pt idx="3447">
                  <c:v>9.5630799999999994</c:v>
                </c:pt>
                <c:pt idx="3448">
                  <c:v>9.5635499999999993</c:v>
                </c:pt>
                <c:pt idx="3449">
                  <c:v>9.5640300000000007</c:v>
                </c:pt>
                <c:pt idx="3450">
                  <c:v>9.5645000000000007</c:v>
                </c:pt>
                <c:pt idx="3451">
                  <c:v>9.5649800000000003</c:v>
                </c:pt>
                <c:pt idx="3452">
                  <c:v>9.5654500000000002</c:v>
                </c:pt>
                <c:pt idx="3453">
                  <c:v>9.5659299999999998</c:v>
                </c:pt>
                <c:pt idx="3454">
                  <c:v>9.5663999999999998</c:v>
                </c:pt>
                <c:pt idx="3455">
                  <c:v>9.5668799999999994</c:v>
                </c:pt>
                <c:pt idx="3456">
                  <c:v>9.5673499999999994</c:v>
                </c:pt>
                <c:pt idx="3457">
                  <c:v>9.5678300000000007</c:v>
                </c:pt>
                <c:pt idx="3458">
                  <c:v>9.5683000000000007</c:v>
                </c:pt>
                <c:pt idx="3459">
                  <c:v>9.5687800000000003</c:v>
                </c:pt>
                <c:pt idx="3460">
                  <c:v>9.5692599999999999</c:v>
                </c:pt>
                <c:pt idx="3461">
                  <c:v>9.5697299999999998</c:v>
                </c:pt>
                <c:pt idx="3462">
                  <c:v>9.5702099999999994</c:v>
                </c:pt>
                <c:pt idx="3463">
                  <c:v>9.5706799999999994</c:v>
                </c:pt>
                <c:pt idx="3464">
                  <c:v>9.5711600000000008</c:v>
                </c:pt>
                <c:pt idx="3465">
                  <c:v>9.5716300000000007</c:v>
                </c:pt>
                <c:pt idx="3466">
                  <c:v>9.5721100000000003</c:v>
                </c:pt>
                <c:pt idx="3467">
                  <c:v>9.5725800000000003</c:v>
                </c:pt>
                <c:pt idx="3468">
                  <c:v>9.5730599999999999</c:v>
                </c:pt>
                <c:pt idx="3469">
                  <c:v>9.5735299999999999</c:v>
                </c:pt>
                <c:pt idx="3470">
                  <c:v>9.5740099999999995</c:v>
                </c:pt>
                <c:pt idx="3471">
                  <c:v>9.5744900000000008</c:v>
                </c:pt>
                <c:pt idx="3472">
                  <c:v>9.5749600000000008</c:v>
                </c:pt>
                <c:pt idx="3473">
                  <c:v>9.5754400000000004</c:v>
                </c:pt>
                <c:pt idx="3474">
                  <c:v>9.5759100000000004</c:v>
                </c:pt>
                <c:pt idx="3475">
                  <c:v>9.57639</c:v>
                </c:pt>
                <c:pt idx="3476">
                  <c:v>9.5768599999999999</c:v>
                </c:pt>
                <c:pt idx="3477">
                  <c:v>9.5773399999999995</c:v>
                </c:pt>
                <c:pt idx="3478">
                  <c:v>9.5778099999999995</c:v>
                </c:pt>
                <c:pt idx="3479">
                  <c:v>9.5782900000000009</c:v>
                </c:pt>
                <c:pt idx="3480">
                  <c:v>9.5787700000000005</c:v>
                </c:pt>
                <c:pt idx="3481">
                  <c:v>9.5792400000000004</c:v>
                </c:pt>
                <c:pt idx="3482">
                  <c:v>9.57972</c:v>
                </c:pt>
                <c:pt idx="3483">
                  <c:v>9.58019</c:v>
                </c:pt>
                <c:pt idx="3484">
                  <c:v>9.5806699999999996</c:v>
                </c:pt>
                <c:pt idx="3485">
                  <c:v>9.5811399999999995</c:v>
                </c:pt>
                <c:pt idx="3486">
                  <c:v>9.5816199999999991</c:v>
                </c:pt>
                <c:pt idx="3487">
                  <c:v>9.5821000000000005</c:v>
                </c:pt>
                <c:pt idx="3488">
                  <c:v>9.5825700000000005</c:v>
                </c:pt>
                <c:pt idx="3489">
                  <c:v>9.5830500000000001</c:v>
                </c:pt>
                <c:pt idx="3490">
                  <c:v>9.58352</c:v>
                </c:pt>
                <c:pt idx="3491">
                  <c:v>9.5839999999999996</c:v>
                </c:pt>
                <c:pt idx="3492">
                  <c:v>9.5844699999999996</c:v>
                </c:pt>
                <c:pt idx="3493">
                  <c:v>9.5849499999999992</c:v>
                </c:pt>
                <c:pt idx="3494">
                  <c:v>9.5854199999999992</c:v>
                </c:pt>
                <c:pt idx="3495">
                  <c:v>9.5859000000000005</c:v>
                </c:pt>
                <c:pt idx="3496">
                  <c:v>9.5863800000000001</c:v>
                </c:pt>
                <c:pt idx="3497">
                  <c:v>9.5868500000000001</c:v>
                </c:pt>
                <c:pt idx="3498">
                  <c:v>9.5873299999999997</c:v>
                </c:pt>
                <c:pt idx="3499">
                  <c:v>9.5877999999999997</c:v>
                </c:pt>
                <c:pt idx="3500">
                  <c:v>9.5882799999999992</c:v>
                </c:pt>
                <c:pt idx="3501">
                  <c:v>9.5887600000000006</c:v>
                </c:pt>
                <c:pt idx="3502">
                  <c:v>9.5892300000000006</c:v>
                </c:pt>
                <c:pt idx="3503">
                  <c:v>9.5897100000000002</c:v>
                </c:pt>
                <c:pt idx="3504">
                  <c:v>9.5901800000000001</c:v>
                </c:pt>
                <c:pt idx="3505">
                  <c:v>9.5906599999999997</c:v>
                </c:pt>
                <c:pt idx="3506">
                  <c:v>9.5911299999999997</c:v>
                </c:pt>
                <c:pt idx="3507">
                  <c:v>9.5916099999999993</c:v>
                </c:pt>
                <c:pt idx="3508">
                  <c:v>9.5920900000000007</c:v>
                </c:pt>
                <c:pt idx="3509">
                  <c:v>9.5925600000000006</c:v>
                </c:pt>
                <c:pt idx="3510">
                  <c:v>9.5930400000000002</c:v>
                </c:pt>
                <c:pt idx="3511">
                  <c:v>9.5935100000000002</c:v>
                </c:pt>
                <c:pt idx="3512">
                  <c:v>9.5939899999999998</c:v>
                </c:pt>
                <c:pt idx="3513">
                  <c:v>9.5944599999999998</c:v>
                </c:pt>
                <c:pt idx="3514">
                  <c:v>9.5949399999999994</c:v>
                </c:pt>
                <c:pt idx="3515">
                  <c:v>9.5954200000000007</c:v>
                </c:pt>
                <c:pt idx="3516">
                  <c:v>9.5958900000000007</c:v>
                </c:pt>
                <c:pt idx="3517">
                  <c:v>9.5963700000000003</c:v>
                </c:pt>
                <c:pt idx="3518">
                  <c:v>9.5968400000000003</c:v>
                </c:pt>
                <c:pt idx="3519">
                  <c:v>9.5973199999999999</c:v>
                </c:pt>
                <c:pt idx="3520">
                  <c:v>9.5977999999999994</c:v>
                </c:pt>
                <c:pt idx="3521">
                  <c:v>9.5982699999999994</c:v>
                </c:pt>
                <c:pt idx="3522">
                  <c:v>9.5987500000000008</c:v>
                </c:pt>
                <c:pt idx="3523">
                  <c:v>9.5992200000000008</c:v>
                </c:pt>
                <c:pt idx="3524">
                  <c:v>9.5997000000000003</c:v>
                </c:pt>
                <c:pt idx="3525">
                  <c:v>9.6001799999999999</c:v>
                </c:pt>
                <c:pt idx="3526">
                  <c:v>9.6006499999999999</c:v>
                </c:pt>
                <c:pt idx="3527">
                  <c:v>9.6011299999999995</c:v>
                </c:pt>
                <c:pt idx="3528">
                  <c:v>9.6015999999999995</c:v>
                </c:pt>
                <c:pt idx="3529">
                  <c:v>9.6020800000000008</c:v>
                </c:pt>
                <c:pt idx="3530">
                  <c:v>9.6025600000000004</c:v>
                </c:pt>
                <c:pt idx="3531">
                  <c:v>9.6030300000000004</c:v>
                </c:pt>
                <c:pt idx="3532">
                  <c:v>9.60351</c:v>
                </c:pt>
                <c:pt idx="3533">
                  <c:v>9.60398</c:v>
                </c:pt>
                <c:pt idx="3534">
                  <c:v>9.6044599999999996</c:v>
                </c:pt>
                <c:pt idx="3535">
                  <c:v>9.6049399999999991</c:v>
                </c:pt>
                <c:pt idx="3536">
                  <c:v>9.6054099999999991</c:v>
                </c:pt>
                <c:pt idx="3537">
                  <c:v>9.6058900000000005</c:v>
                </c:pt>
                <c:pt idx="3538">
                  <c:v>9.6063600000000005</c:v>
                </c:pt>
                <c:pt idx="3539">
                  <c:v>9.60684</c:v>
                </c:pt>
                <c:pt idx="3540">
                  <c:v>9.6073199999999996</c:v>
                </c:pt>
                <c:pt idx="3541">
                  <c:v>9.6077899999999996</c:v>
                </c:pt>
                <c:pt idx="3542">
                  <c:v>9.6082699999999992</c:v>
                </c:pt>
                <c:pt idx="3543">
                  <c:v>9.6087399999999992</c:v>
                </c:pt>
                <c:pt idx="3544">
                  <c:v>9.6092200000000005</c:v>
                </c:pt>
                <c:pt idx="3545">
                  <c:v>9.6097000000000001</c:v>
                </c:pt>
                <c:pt idx="3546">
                  <c:v>9.6101700000000001</c:v>
                </c:pt>
                <c:pt idx="3547">
                  <c:v>9.6106499999999997</c:v>
                </c:pt>
                <c:pt idx="3548">
                  <c:v>9.6111199999999997</c:v>
                </c:pt>
                <c:pt idx="3549">
                  <c:v>9.6115999999999993</c:v>
                </c:pt>
                <c:pt idx="3550">
                  <c:v>9.6120800000000006</c:v>
                </c:pt>
                <c:pt idx="3551">
                  <c:v>9.6125500000000006</c:v>
                </c:pt>
                <c:pt idx="3552">
                  <c:v>9.6130300000000002</c:v>
                </c:pt>
                <c:pt idx="3553">
                  <c:v>9.6135000000000002</c:v>
                </c:pt>
                <c:pt idx="3554">
                  <c:v>9.6139799999999997</c:v>
                </c:pt>
                <c:pt idx="3555">
                  <c:v>9.6144599999999993</c:v>
                </c:pt>
                <c:pt idx="3556">
                  <c:v>9.6149299999999993</c:v>
                </c:pt>
                <c:pt idx="3557">
                  <c:v>9.6154100000000007</c:v>
                </c:pt>
                <c:pt idx="3558">
                  <c:v>9.6158900000000003</c:v>
                </c:pt>
                <c:pt idx="3559">
                  <c:v>9.6163600000000002</c:v>
                </c:pt>
                <c:pt idx="3560">
                  <c:v>9.6168399999999998</c:v>
                </c:pt>
                <c:pt idx="3561">
                  <c:v>9.6173099999999998</c:v>
                </c:pt>
                <c:pt idx="3562">
                  <c:v>9.6177899999999994</c:v>
                </c:pt>
                <c:pt idx="3563">
                  <c:v>9.6182700000000008</c:v>
                </c:pt>
                <c:pt idx="3564">
                  <c:v>9.6187400000000007</c:v>
                </c:pt>
                <c:pt idx="3565">
                  <c:v>9.6192200000000003</c:v>
                </c:pt>
                <c:pt idx="3566">
                  <c:v>9.6196999999999999</c:v>
                </c:pt>
                <c:pt idx="3567">
                  <c:v>9.6201699999999999</c:v>
                </c:pt>
                <c:pt idx="3568">
                  <c:v>9.6206499999999995</c:v>
                </c:pt>
                <c:pt idx="3569">
                  <c:v>9.6211199999999995</c:v>
                </c:pt>
                <c:pt idx="3570">
                  <c:v>9.6216000000000008</c:v>
                </c:pt>
                <c:pt idx="3571">
                  <c:v>9.6220800000000004</c:v>
                </c:pt>
                <c:pt idx="3572">
                  <c:v>9.6225500000000004</c:v>
                </c:pt>
                <c:pt idx="3573">
                  <c:v>9.62303</c:v>
                </c:pt>
                <c:pt idx="3574">
                  <c:v>9.6235099999999996</c:v>
                </c:pt>
                <c:pt idx="3575">
                  <c:v>9.6239799999999995</c:v>
                </c:pt>
                <c:pt idx="3576">
                  <c:v>9.6244599999999991</c:v>
                </c:pt>
                <c:pt idx="3577">
                  <c:v>9.6249300000000009</c:v>
                </c:pt>
                <c:pt idx="3578">
                  <c:v>9.6254100000000005</c:v>
                </c:pt>
                <c:pt idx="3579">
                  <c:v>9.6258900000000001</c:v>
                </c:pt>
                <c:pt idx="3580">
                  <c:v>9.62636</c:v>
                </c:pt>
                <c:pt idx="3581">
                  <c:v>9.6268399999999996</c:v>
                </c:pt>
                <c:pt idx="3582">
                  <c:v>9.6273199999999992</c:v>
                </c:pt>
                <c:pt idx="3583">
                  <c:v>9.6277899999999992</c:v>
                </c:pt>
                <c:pt idx="3584">
                  <c:v>9.6282700000000006</c:v>
                </c:pt>
                <c:pt idx="3585">
                  <c:v>9.6287500000000001</c:v>
                </c:pt>
                <c:pt idx="3586">
                  <c:v>9.6292200000000001</c:v>
                </c:pt>
                <c:pt idx="3587">
                  <c:v>9.6296999999999997</c:v>
                </c:pt>
                <c:pt idx="3588">
                  <c:v>9.6301799999999993</c:v>
                </c:pt>
                <c:pt idx="3589">
                  <c:v>9.6306499999999993</c:v>
                </c:pt>
                <c:pt idx="3590">
                  <c:v>9.6311300000000006</c:v>
                </c:pt>
                <c:pt idx="3591">
                  <c:v>9.6316000000000006</c:v>
                </c:pt>
                <c:pt idx="3592">
                  <c:v>9.6320800000000002</c:v>
                </c:pt>
                <c:pt idx="3593">
                  <c:v>9.6325599999999998</c:v>
                </c:pt>
                <c:pt idx="3594">
                  <c:v>9.6330299999999998</c:v>
                </c:pt>
                <c:pt idx="3595">
                  <c:v>9.6335099999999994</c:v>
                </c:pt>
                <c:pt idx="3596">
                  <c:v>9.6339900000000007</c:v>
                </c:pt>
                <c:pt idx="3597">
                  <c:v>9.6344600000000007</c:v>
                </c:pt>
                <c:pt idx="3598">
                  <c:v>9.6349400000000003</c:v>
                </c:pt>
                <c:pt idx="3599">
                  <c:v>9.6354199999999999</c:v>
                </c:pt>
                <c:pt idx="3600">
                  <c:v>9.6358899999999998</c:v>
                </c:pt>
                <c:pt idx="3601">
                  <c:v>9.6363699999999994</c:v>
                </c:pt>
                <c:pt idx="3602">
                  <c:v>9.6368500000000008</c:v>
                </c:pt>
                <c:pt idx="3603">
                  <c:v>9.6373200000000008</c:v>
                </c:pt>
                <c:pt idx="3604">
                  <c:v>9.6378000000000004</c:v>
                </c:pt>
                <c:pt idx="3605">
                  <c:v>9.63828</c:v>
                </c:pt>
                <c:pt idx="3606">
                  <c:v>9.6387499999999999</c:v>
                </c:pt>
                <c:pt idx="3607">
                  <c:v>9.6392299999999995</c:v>
                </c:pt>
                <c:pt idx="3608">
                  <c:v>9.6397099999999991</c:v>
                </c:pt>
                <c:pt idx="3609">
                  <c:v>9.6401800000000009</c:v>
                </c:pt>
                <c:pt idx="3610">
                  <c:v>9.6406600000000005</c:v>
                </c:pt>
                <c:pt idx="3611">
                  <c:v>9.64114</c:v>
                </c:pt>
                <c:pt idx="3612">
                  <c:v>9.64161</c:v>
                </c:pt>
                <c:pt idx="3613">
                  <c:v>9.6420899999999996</c:v>
                </c:pt>
                <c:pt idx="3614">
                  <c:v>9.6425599999999996</c:v>
                </c:pt>
                <c:pt idx="3615">
                  <c:v>9.6430399999999992</c:v>
                </c:pt>
                <c:pt idx="3616">
                  <c:v>9.6435200000000005</c:v>
                </c:pt>
                <c:pt idx="3617">
                  <c:v>9.6439900000000005</c:v>
                </c:pt>
                <c:pt idx="3618">
                  <c:v>9.6444700000000001</c:v>
                </c:pt>
                <c:pt idx="3619">
                  <c:v>9.6449499999999997</c:v>
                </c:pt>
                <c:pt idx="3620">
                  <c:v>9.6454199999999997</c:v>
                </c:pt>
                <c:pt idx="3621">
                  <c:v>9.6458999999999993</c:v>
                </c:pt>
                <c:pt idx="3622">
                  <c:v>9.6463800000000006</c:v>
                </c:pt>
                <c:pt idx="3623">
                  <c:v>9.6468500000000006</c:v>
                </c:pt>
                <c:pt idx="3624">
                  <c:v>9.6473300000000002</c:v>
                </c:pt>
                <c:pt idx="3625">
                  <c:v>9.6478099999999998</c:v>
                </c:pt>
                <c:pt idx="3626">
                  <c:v>9.6482899999999994</c:v>
                </c:pt>
                <c:pt idx="3627">
                  <c:v>9.6487599999999993</c:v>
                </c:pt>
                <c:pt idx="3628">
                  <c:v>9.6492400000000007</c:v>
                </c:pt>
                <c:pt idx="3629">
                  <c:v>9.6497200000000003</c:v>
                </c:pt>
                <c:pt idx="3630">
                  <c:v>9.6501900000000003</c:v>
                </c:pt>
                <c:pt idx="3631">
                  <c:v>9.6506699999999999</c:v>
                </c:pt>
                <c:pt idx="3632">
                  <c:v>9.6511499999999995</c:v>
                </c:pt>
                <c:pt idx="3633">
                  <c:v>9.6516199999999994</c:v>
                </c:pt>
                <c:pt idx="3634">
                  <c:v>9.6521000000000008</c:v>
                </c:pt>
                <c:pt idx="3635">
                  <c:v>9.6525800000000004</c:v>
                </c:pt>
                <c:pt idx="3636">
                  <c:v>9.6530500000000004</c:v>
                </c:pt>
                <c:pt idx="3637">
                  <c:v>9.6535299999999999</c:v>
                </c:pt>
                <c:pt idx="3638">
                  <c:v>9.6540099999999995</c:v>
                </c:pt>
                <c:pt idx="3639">
                  <c:v>9.6544799999999995</c:v>
                </c:pt>
                <c:pt idx="3640">
                  <c:v>9.6549600000000009</c:v>
                </c:pt>
                <c:pt idx="3641">
                  <c:v>9.6554400000000005</c:v>
                </c:pt>
                <c:pt idx="3642">
                  <c:v>9.6559100000000004</c:v>
                </c:pt>
                <c:pt idx="3643">
                  <c:v>9.65639</c:v>
                </c:pt>
                <c:pt idx="3644">
                  <c:v>9.6568699999999996</c:v>
                </c:pt>
                <c:pt idx="3645">
                  <c:v>9.6573399999999996</c:v>
                </c:pt>
                <c:pt idx="3646">
                  <c:v>9.6578199999999992</c:v>
                </c:pt>
                <c:pt idx="3647">
                  <c:v>9.6583000000000006</c:v>
                </c:pt>
                <c:pt idx="3648">
                  <c:v>9.6587700000000005</c:v>
                </c:pt>
                <c:pt idx="3649">
                  <c:v>9.6592500000000001</c:v>
                </c:pt>
                <c:pt idx="3650">
                  <c:v>9.6597299999999997</c:v>
                </c:pt>
                <c:pt idx="3651">
                  <c:v>9.6602099999999993</c:v>
                </c:pt>
                <c:pt idx="3652">
                  <c:v>9.6606799999999993</c:v>
                </c:pt>
                <c:pt idx="3653">
                  <c:v>9.6611600000000006</c:v>
                </c:pt>
                <c:pt idx="3654">
                  <c:v>9.6616400000000002</c:v>
                </c:pt>
                <c:pt idx="3655">
                  <c:v>9.6621100000000002</c:v>
                </c:pt>
                <c:pt idx="3656">
                  <c:v>9.6625899999999998</c:v>
                </c:pt>
                <c:pt idx="3657">
                  <c:v>9.6630699999999994</c:v>
                </c:pt>
                <c:pt idx="3658">
                  <c:v>9.6635399999999994</c:v>
                </c:pt>
                <c:pt idx="3659">
                  <c:v>9.6640200000000007</c:v>
                </c:pt>
                <c:pt idx="3660">
                  <c:v>9.6645000000000003</c:v>
                </c:pt>
                <c:pt idx="3661">
                  <c:v>9.6649799999999999</c:v>
                </c:pt>
                <c:pt idx="3662">
                  <c:v>9.6654499999999999</c:v>
                </c:pt>
                <c:pt idx="3663">
                  <c:v>9.6659299999999995</c:v>
                </c:pt>
                <c:pt idx="3664">
                  <c:v>9.6664100000000008</c:v>
                </c:pt>
                <c:pt idx="3665">
                  <c:v>9.6668800000000008</c:v>
                </c:pt>
                <c:pt idx="3666">
                  <c:v>9.6673600000000004</c:v>
                </c:pt>
                <c:pt idx="3667">
                  <c:v>9.66784</c:v>
                </c:pt>
                <c:pt idx="3668">
                  <c:v>9.66831</c:v>
                </c:pt>
                <c:pt idx="3669">
                  <c:v>9.6687899999999996</c:v>
                </c:pt>
                <c:pt idx="3670">
                  <c:v>9.6692699999999991</c:v>
                </c:pt>
                <c:pt idx="3671">
                  <c:v>9.6697500000000005</c:v>
                </c:pt>
                <c:pt idx="3672">
                  <c:v>9.6702200000000005</c:v>
                </c:pt>
                <c:pt idx="3673">
                  <c:v>9.6707000000000001</c:v>
                </c:pt>
                <c:pt idx="3674">
                  <c:v>9.6711799999999997</c:v>
                </c:pt>
                <c:pt idx="3675">
                  <c:v>9.6716499999999996</c:v>
                </c:pt>
                <c:pt idx="3676">
                  <c:v>9.6721299999999992</c:v>
                </c:pt>
                <c:pt idx="3677">
                  <c:v>9.6726100000000006</c:v>
                </c:pt>
                <c:pt idx="3678">
                  <c:v>9.6730900000000002</c:v>
                </c:pt>
                <c:pt idx="3679">
                  <c:v>9.6735600000000002</c:v>
                </c:pt>
                <c:pt idx="3680">
                  <c:v>9.6740399999999998</c:v>
                </c:pt>
                <c:pt idx="3681">
                  <c:v>9.6745199999999993</c:v>
                </c:pt>
                <c:pt idx="3682">
                  <c:v>9.6749899999999993</c:v>
                </c:pt>
                <c:pt idx="3683">
                  <c:v>9.6754700000000007</c:v>
                </c:pt>
                <c:pt idx="3684">
                  <c:v>9.6759500000000003</c:v>
                </c:pt>
                <c:pt idx="3685">
                  <c:v>9.6764299999999999</c:v>
                </c:pt>
                <c:pt idx="3686">
                  <c:v>9.6768999999999998</c:v>
                </c:pt>
                <c:pt idx="3687">
                  <c:v>9.6773799999999994</c:v>
                </c:pt>
                <c:pt idx="3688">
                  <c:v>9.6778600000000008</c:v>
                </c:pt>
                <c:pt idx="3689">
                  <c:v>9.6783300000000008</c:v>
                </c:pt>
                <c:pt idx="3690">
                  <c:v>9.6788100000000004</c:v>
                </c:pt>
                <c:pt idx="3691">
                  <c:v>9.6792899999999999</c:v>
                </c:pt>
                <c:pt idx="3692">
                  <c:v>9.6797699999999995</c:v>
                </c:pt>
                <c:pt idx="3693">
                  <c:v>9.6802399999999995</c:v>
                </c:pt>
                <c:pt idx="3694">
                  <c:v>9.6807200000000009</c:v>
                </c:pt>
                <c:pt idx="3695">
                  <c:v>9.6812000000000005</c:v>
                </c:pt>
                <c:pt idx="3696">
                  <c:v>9.6816700000000004</c:v>
                </c:pt>
                <c:pt idx="3697">
                  <c:v>9.68215</c:v>
                </c:pt>
                <c:pt idx="3698">
                  <c:v>9.6826299999999996</c:v>
                </c:pt>
                <c:pt idx="3699">
                  <c:v>9.6831099999999992</c:v>
                </c:pt>
                <c:pt idx="3700">
                  <c:v>9.6835799999999992</c:v>
                </c:pt>
                <c:pt idx="3701">
                  <c:v>9.6840600000000006</c:v>
                </c:pt>
                <c:pt idx="3702">
                  <c:v>9.6845400000000001</c:v>
                </c:pt>
                <c:pt idx="3703">
                  <c:v>9.6850199999999997</c:v>
                </c:pt>
                <c:pt idx="3704">
                  <c:v>9.6854899999999997</c:v>
                </c:pt>
                <c:pt idx="3705">
                  <c:v>9.6859699999999993</c:v>
                </c:pt>
                <c:pt idx="3706">
                  <c:v>9.6864500000000007</c:v>
                </c:pt>
                <c:pt idx="3707">
                  <c:v>9.6869200000000006</c:v>
                </c:pt>
                <c:pt idx="3708">
                  <c:v>9.6874000000000002</c:v>
                </c:pt>
                <c:pt idx="3709">
                  <c:v>9.6878799999999998</c:v>
                </c:pt>
                <c:pt idx="3710">
                  <c:v>9.6883599999999994</c:v>
                </c:pt>
                <c:pt idx="3711">
                  <c:v>9.6888299999999994</c:v>
                </c:pt>
                <c:pt idx="3712">
                  <c:v>9.6893100000000008</c:v>
                </c:pt>
                <c:pt idx="3713">
                  <c:v>9.6897900000000003</c:v>
                </c:pt>
                <c:pt idx="3714">
                  <c:v>9.6902699999999999</c:v>
                </c:pt>
                <c:pt idx="3715">
                  <c:v>9.6907399999999999</c:v>
                </c:pt>
                <c:pt idx="3716">
                  <c:v>9.6912199999999995</c:v>
                </c:pt>
                <c:pt idx="3717">
                  <c:v>9.6917000000000009</c:v>
                </c:pt>
                <c:pt idx="3718">
                  <c:v>9.6921800000000005</c:v>
                </c:pt>
                <c:pt idx="3719">
                  <c:v>9.6926500000000004</c:v>
                </c:pt>
                <c:pt idx="3720">
                  <c:v>9.69313</c:v>
                </c:pt>
                <c:pt idx="3721">
                  <c:v>9.6936099999999996</c:v>
                </c:pt>
                <c:pt idx="3722">
                  <c:v>9.6940899999999992</c:v>
                </c:pt>
                <c:pt idx="3723">
                  <c:v>9.6945599999999992</c:v>
                </c:pt>
                <c:pt idx="3724">
                  <c:v>9.6950400000000005</c:v>
                </c:pt>
                <c:pt idx="3725">
                  <c:v>9.6955200000000001</c:v>
                </c:pt>
                <c:pt idx="3726">
                  <c:v>9.6959999999999997</c:v>
                </c:pt>
                <c:pt idx="3727">
                  <c:v>9.6964699999999997</c:v>
                </c:pt>
                <c:pt idx="3728">
                  <c:v>9.6969499999999993</c:v>
                </c:pt>
                <c:pt idx="3729">
                  <c:v>9.6974300000000007</c:v>
                </c:pt>
                <c:pt idx="3730">
                  <c:v>9.6979100000000003</c:v>
                </c:pt>
                <c:pt idx="3731">
                  <c:v>9.6983800000000002</c:v>
                </c:pt>
                <c:pt idx="3732">
                  <c:v>9.6988599999999998</c:v>
                </c:pt>
                <c:pt idx="3733">
                  <c:v>9.6993399999999994</c:v>
                </c:pt>
                <c:pt idx="3734">
                  <c:v>9.6998200000000008</c:v>
                </c:pt>
                <c:pt idx="3735">
                  <c:v>9.7002900000000007</c:v>
                </c:pt>
                <c:pt idx="3736">
                  <c:v>9.7007700000000003</c:v>
                </c:pt>
                <c:pt idx="3737">
                  <c:v>9.7012499999999999</c:v>
                </c:pt>
                <c:pt idx="3738">
                  <c:v>9.7017299999999995</c:v>
                </c:pt>
                <c:pt idx="3739">
                  <c:v>9.7021999999999995</c:v>
                </c:pt>
                <c:pt idx="3740">
                  <c:v>9.7026800000000009</c:v>
                </c:pt>
                <c:pt idx="3741">
                  <c:v>9.7031600000000005</c:v>
                </c:pt>
                <c:pt idx="3742">
                  <c:v>9.70364</c:v>
                </c:pt>
                <c:pt idx="3743">
                  <c:v>9.70411</c:v>
                </c:pt>
                <c:pt idx="3744">
                  <c:v>9.7045899999999996</c:v>
                </c:pt>
                <c:pt idx="3745">
                  <c:v>9.7050699999999992</c:v>
                </c:pt>
                <c:pt idx="3746">
                  <c:v>9.7055500000000006</c:v>
                </c:pt>
                <c:pt idx="3747">
                  <c:v>9.7060300000000002</c:v>
                </c:pt>
                <c:pt idx="3748">
                  <c:v>9.7065000000000001</c:v>
                </c:pt>
                <c:pt idx="3749">
                  <c:v>9.7069799999999997</c:v>
                </c:pt>
                <c:pt idx="3750">
                  <c:v>9.7074599999999993</c:v>
                </c:pt>
                <c:pt idx="3751">
                  <c:v>9.7079400000000007</c:v>
                </c:pt>
                <c:pt idx="3752">
                  <c:v>9.7084100000000007</c:v>
                </c:pt>
                <c:pt idx="3753">
                  <c:v>9.7088900000000002</c:v>
                </c:pt>
                <c:pt idx="3754">
                  <c:v>9.7093699999999998</c:v>
                </c:pt>
                <c:pt idx="3755">
                  <c:v>9.7098499999999994</c:v>
                </c:pt>
                <c:pt idx="3756">
                  <c:v>9.7103199999999994</c:v>
                </c:pt>
                <c:pt idx="3757">
                  <c:v>9.7108000000000008</c:v>
                </c:pt>
                <c:pt idx="3758">
                  <c:v>9.7112800000000004</c:v>
                </c:pt>
                <c:pt idx="3759">
                  <c:v>9.7117599999999999</c:v>
                </c:pt>
                <c:pt idx="3760">
                  <c:v>9.7122399999999995</c:v>
                </c:pt>
                <c:pt idx="3761">
                  <c:v>9.7127099999999995</c:v>
                </c:pt>
                <c:pt idx="3762">
                  <c:v>9.7131900000000009</c:v>
                </c:pt>
                <c:pt idx="3763">
                  <c:v>9.7136700000000005</c:v>
                </c:pt>
                <c:pt idx="3764">
                  <c:v>9.7141500000000001</c:v>
                </c:pt>
                <c:pt idx="3765">
                  <c:v>9.71462</c:v>
                </c:pt>
                <c:pt idx="3766">
                  <c:v>9.7150999999999996</c:v>
                </c:pt>
                <c:pt idx="3767">
                  <c:v>9.7155799999999992</c:v>
                </c:pt>
                <c:pt idx="3768">
                  <c:v>9.7160600000000006</c:v>
                </c:pt>
                <c:pt idx="3769">
                  <c:v>9.7165400000000002</c:v>
                </c:pt>
                <c:pt idx="3770">
                  <c:v>9.7170100000000001</c:v>
                </c:pt>
                <c:pt idx="3771">
                  <c:v>9.7174899999999997</c:v>
                </c:pt>
                <c:pt idx="3772">
                  <c:v>9.7179699999999993</c:v>
                </c:pt>
                <c:pt idx="3773">
                  <c:v>9.7184500000000007</c:v>
                </c:pt>
                <c:pt idx="3774">
                  <c:v>9.7189200000000007</c:v>
                </c:pt>
                <c:pt idx="3775">
                  <c:v>9.7194000000000003</c:v>
                </c:pt>
                <c:pt idx="3776">
                  <c:v>9.7198799999999999</c:v>
                </c:pt>
                <c:pt idx="3777">
                  <c:v>9.7203599999999994</c:v>
                </c:pt>
                <c:pt idx="3778">
                  <c:v>9.7208400000000008</c:v>
                </c:pt>
                <c:pt idx="3779">
                  <c:v>9.7213100000000008</c:v>
                </c:pt>
                <c:pt idx="3780">
                  <c:v>9.7217900000000004</c:v>
                </c:pt>
                <c:pt idx="3781">
                  <c:v>9.72227</c:v>
                </c:pt>
                <c:pt idx="3782">
                  <c:v>9.7227499999999996</c:v>
                </c:pt>
                <c:pt idx="3783">
                  <c:v>9.7232299999999992</c:v>
                </c:pt>
                <c:pt idx="3784">
                  <c:v>9.7236999999999991</c:v>
                </c:pt>
                <c:pt idx="3785">
                  <c:v>9.7241800000000005</c:v>
                </c:pt>
                <c:pt idx="3786">
                  <c:v>9.7246600000000001</c:v>
                </c:pt>
                <c:pt idx="3787">
                  <c:v>9.7251399999999997</c:v>
                </c:pt>
                <c:pt idx="3788">
                  <c:v>9.7256199999999993</c:v>
                </c:pt>
                <c:pt idx="3789">
                  <c:v>9.7260899999999992</c:v>
                </c:pt>
                <c:pt idx="3790">
                  <c:v>9.7265700000000006</c:v>
                </c:pt>
                <c:pt idx="3791">
                  <c:v>9.7270500000000002</c:v>
                </c:pt>
                <c:pt idx="3792">
                  <c:v>9.7275299999999998</c:v>
                </c:pt>
                <c:pt idx="3793">
                  <c:v>9.7280099999999994</c:v>
                </c:pt>
                <c:pt idx="3794">
                  <c:v>9.7284799999999994</c:v>
                </c:pt>
                <c:pt idx="3795">
                  <c:v>9.7289600000000007</c:v>
                </c:pt>
                <c:pt idx="3796">
                  <c:v>9.7294400000000003</c:v>
                </c:pt>
                <c:pt idx="3797">
                  <c:v>9.7299199999999999</c:v>
                </c:pt>
                <c:pt idx="3798">
                  <c:v>9.7303999999999995</c:v>
                </c:pt>
                <c:pt idx="3799">
                  <c:v>9.7308699999999995</c:v>
                </c:pt>
                <c:pt idx="3800">
                  <c:v>9.7313500000000008</c:v>
                </c:pt>
                <c:pt idx="3801">
                  <c:v>9.7318300000000004</c:v>
                </c:pt>
                <c:pt idx="3802">
                  <c:v>9.73231</c:v>
                </c:pt>
                <c:pt idx="3803">
                  <c:v>9.7327899999999996</c:v>
                </c:pt>
                <c:pt idx="3804">
                  <c:v>9.7332599999999996</c:v>
                </c:pt>
                <c:pt idx="3805">
                  <c:v>9.7337399999999992</c:v>
                </c:pt>
                <c:pt idx="3806">
                  <c:v>9.7342200000000005</c:v>
                </c:pt>
                <c:pt idx="3807">
                  <c:v>9.7347000000000001</c:v>
                </c:pt>
                <c:pt idx="3808">
                  <c:v>9.7351799999999997</c:v>
                </c:pt>
                <c:pt idx="3809">
                  <c:v>9.7356499999999997</c:v>
                </c:pt>
                <c:pt idx="3810">
                  <c:v>9.7361299999999993</c:v>
                </c:pt>
                <c:pt idx="3811">
                  <c:v>9.7366100000000007</c:v>
                </c:pt>
                <c:pt idx="3812">
                  <c:v>9.7370900000000002</c:v>
                </c:pt>
                <c:pt idx="3813">
                  <c:v>9.7375699999999998</c:v>
                </c:pt>
                <c:pt idx="3814">
                  <c:v>9.7380499999999994</c:v>
                </c:pt>
                <c:pt idx="3815">
                  <c:v>9.7385199999999994</c:v>
                </c:pt>
                <c:pt idx="3816">
                  <c:v>9.7390000000000008</c:v>
                </c:pt>
                <c:pt idx="3817">
                  <c:v>9.7394800000000004</c:v>
                </c:pt>
                <c:pt idx="3818">
                  <c:v>9.73996</c:v>
                </c:pt>
                <c:pt idx="3819">
                  <c:v>9.7404399999999995</c:v>
                </c:pt>
                <c:pt idx="3820">
                  <c:v>9.7409099999999995</c:v>
                </c:pt>
                <c:pt idx="3821">
                  <c:v>9.7413900000000009</c:v>
                </c:pt>
                <c:pt idx="3822">
                  <c:v>9.7418700000000005</c:v>
                </c:pt>
                <c:pt idx="3823">
                  <c:v>9.7423500000000001</c:v>
                </c:pt>
                <c:pt idx="3824">
                  <c:v>9.7428299999999997</c:v>
                </c:pt>
                <c:pt idx="3825">
                  <c:v>9.7433099999999992</c:v>
                </c:pt>
                <c:pt idx="3826">
                  <c:v>9.7437799999999992</c:v>
                </c:pt>
                <c:pt idx="3827">
                  <c:v>9.7442600000000006</c:v>
                </c:pt>
                <c:pt idx="3828">
                  <c:v>9.7447400000000002</c:v>
                </c:pt>
                <c:pt idx="3829">
                  <c:v>9.7452199999999998</c:v>
                </c:pt>
                <c:pt idx="3830">
                  <c:v>9.7456999999999994</c:v>
                </c:pt>
                <c:pt idx="3831">
                  <c:v>9.7461800000000007</c:v>
                </c:pt>
                <c:pt idx="3832">
                  <c:v>9.7466500000000007</c:v>
                </c:pt>
                <c:pt idx="3833">
                  <c:v>9.7471300000000003</c:v>
                </c:pt>
                <c:pt idx="3834">
                  <c:v>9.7476099999999999</c:v>
                </c:pt>
                <c:pt idx="3835">
                  <c:v>9.7480899999999995</c:v>
                </c:pt>
                <c:pt idx="3836">
                  <c:v>9.7485700000000008</c:v>
                </c:pt>
                <c:pt idx="3837">
                  <c:v>9.7490500000000004</c:v>
                </c:pt>
                <c:pt idx="3838">
                  <c:v>9.7495200000000004</c:v>
                </c:pt>
                <c:pt idx="3839">
                  <c:v>9.75</c:v>
                </c:pt>
                <c:pt idx="3840">
                  <c:v>9.7504799999999996</c:v>
                </c:pt>
                <c:pt idx="3841">
                  <c:v>9.7509599999999992</c:v>
                </c:pt>
                <c:pt idx="3842">
                  <c:v>9.7514400000000006</c:v>
                </c:pt>
                <c:pt idx="3843">
                  <c:v>9.7519200000000001</c:v>
                </c:pt>
                <c:pt idx="3844">
                  <c:v>9.7523900000000001</c:v>
                </c:pt>
                <c:pt idx="3845">
                  <c:v>9.7528699999999997</c:v>
                </c:pt>
                <c:pt idx="3846">
                  <c:v>9.7533499999999993</c:v>
                </c:pt>
                <c:pt idx="3847">
                  <c:v>9.7538300000000007</c:v>
                </c:pt>
                <c:pt idx="3848">
                  <c:v>9.7543100000000003</c:v>
                </c:pt>
                <c:pt idx="3849">
                  <c:v>9.7547899999999998</c:v>
                </c:pt>
                <c:pt idx="3850">
                  <c:v>9.7552599999999998</c:v>
                </c:pt>
                <c:pt idx="3851">
                  <c:v>9.7557399999999994</c:v>
                </c:pt>
                <c:pt idx="3852">
                  <c:v>9.7562200000000008</c:v>
                </c:pt>
                <c:pt idx="3853">
                  <c:v>9.7567000000000004</c:v>
                </c:pt>
                <c:pt idx="3854">
                  <c:v>9.75718</c:v>
                </c:pt>
                <c:pt idx="3855">
                  <c:v>9.7576599999999996</c:v>
                </c:pt>
                <c:pt idx="3856">
                  <c:v>9.7581399999999991</c:v>
                </c:pt>
                <c:pt idx="3857">
                  <c:v>9.7586099999999991</c:v>
                </c:pt>
                <c:pt idx="3858">
                  <c:v>9.7590900000000005</c:v>
                </c:pt>
                <c:pt idx="3859">
                  <c:v>9.7595700000000001</c:v>
                </c:pt>
                <c:pt idx="3860">
                  <c:v>9.7600499999999997</c:v>
                </c:pt>
                <c:pt idx="3861">
                  <c:v>9.7605299999999993</c:v>
                </c:pt>
                <c:pt idx="3862">
                  <c:v>9.7610100000000006</c:v>
                </c:pt>
                <c:pt idx="3863">
                  <c:v>9.7614900000000002</c:v>
                </c:pt>
                <c:pt idx="3864">
                  <c:v>9.7619600000000002</c:v>
                </c:pt>
                <c:pt idx="3865">
                  <c:v>9.7624399999999998</c:v>
                </c:pt>
                <c:pt idx="3866">
                  <c:v>9.7629199999999994</c:v>
                </c:pt>
                <c:pt idx="3867">
                  <c:v>9.7634000000000007</c:v>
                </c:pt>
                <c:pt idx="3868">
                  <c:v>9.7638800000000003</c:v>
                </c:pt>
                <c:pt idx="3869">
                  <c:v>9.7643599999999999</c:v>
                </c:pt>
                <c:pt idx="3870">
                  <c:v>9.7648399999999995</c:v>
                </c:pt>
                <c:pt idx="3871">
                  <c:v>9.7653099999999995</c:v>
                </c:pt>
                <c:pt idx="3872">
                  <c:v>9.7657900000000009</c:v>
                </c:pt>
                <c:pt idx="3873">
                  <c:v>9.7662700000000005</c:v>
                </c:pt>
                <c:pt idx="3874">
                  <c:v>9.76675</c:v>
                </c:pt>
                <c:pt idx="3875">
                  <c:v>9.7672299999999996</c:v>
                </c:pt>
                <c:pt idx="3876">
                  <c:v>9.7677099999999992</c:v>
                </c:pt>
                <c:pt idx="3877">
                  <c:v>9.7681900000000006</c:v>
                </c:pt>
                <c:pt idx="3878">
                  <c:v>9.7686600000000006</c:v>
                </c:pt>
                <c:pt idx="3879">
                  <c:v>9.7691400000000002</c:v>
                </c:pt>
                <c:pt idx="3880">
                  <c:v>9.7696199999999997</c:v>
                </c:pt>
                <c:pt idx="3881">
                  <c:v>9.7700999999999993</c:v>
                </c:pt>
                <c:pt idx="3882">
                  <c:v>9.7705800000000007</c:v>
                </c:pt>
                <c:pt idx="3883">
                  <c:v>9.7710600000000003</c:v>
                </c:pt>
                <c:pt idx="3884">
                  <c:v>9.7715399999999999</c:v>
                </c:pt>
                <c:pt idx="3885">
                  <c:v>9.7720199999999995</c:v>
                </c:pt>
                <c:pt idx="3886">
                  <c:v>9.7724899999999995</c:v>
                </c:pt>
                <c:pt idx="3887">
                  <c:v>9.7729700000000008</c:v>
                </c:pt>
                <c:pt idx="3888">
                  <c:v>9.7734500000000004</c:v>
                </c:pt>
                <c:pt idx="3889">
                  <c:v>9.77393</c:v>
                </c:pt>
                <c:pt idx="3890">
                  <c:v>9.7744099999999996</c:v>
                </c:pt>
                <c:pt idx="3891">
                  <c:v>9.7748899999999992</c:v>
                </c:pt>
                <c:pt idx="3892">
                  <c:v>9.7753700000000006</c:v>
                </c:pt>
                <c:pt idx="3893">
                  <c:v>9.7758500000000002</c:v>
                </c:pt>
                <c:pt idx="3894">
                  <c:v>9.7763200000000001</c:v>
                </c:pt>
                <c:pt idx="3895">
                  <c:v>9.7767999999999997</c:v>
                </c:pt>
                <c:pt idx="3896">
                  <c:v>9.7772799999999993</c:v>
                </c:pt>
                <c:pt idx="3897">
                  <c:v>9.7777600000000007</c:v>
                </c:pt>
                <c:pt idx="3898">
                  <c:v>9.7782400000000003</c:v>
                </c:pt>
              </c:numCache>
            </c:numRef>
          </c:xVal>
          <c:yVal>
            <c:numRef>
              <c:f>Лист3!$F$2:$F$3900</c:f>
              <c:numCache>
                <c:formatCode>General</c:formatCode>
                <c:ptCount val="3899"/>
                <c:pt idx="0">
                  <c:v>3.391221756240662E-4</c:v>
                </c:pt>
                <c:pt idx="1">
                  <c:v>1.4339813562246897E-3</c:v>
                </c:pt>
                <c:pt idx="2">
                  <c:v>3.3752023702290804E-3</c:v>
                </c:pt>
                <c:pt idx="3">
                  <c:v>6.1479731180284118E-3</c:v>
                </c:pt>
                <c:pt idx="4">
                  <c:v>9.7373038157387275E-3</c:v>
                </c:pt>
                <c:pt idx="5">
                  <c:v>1.4125181678831604E-2</c:v>
                </c:pt>
                <c:pt idx="6">
                  <c:v>1.929004457356177E-2</c:v>
                </c:pt>
                <c:pt idx="7">
                  <c:v>2.5206800645857459E-2</c:v>
                </c:pt>
                <c:pt idx="8">
                  <c:v>3.1846826034159198E-2</c:v>
                </c:pt>
                <c:pt idx="9">
                  <c:v>3.9177858163253386E-2</c:v>
                </c:pt>
                <c:pt idx="10">
                  <c:v>4.7164682691713297E-2</c:v>
                </c:pt>
                <c:pt idx="11">
                  <c:v>5.5768892738246117E-2</c:v>
                </c:pt>
                <c:pt idx="12">
                  <c:v>6.4949077618469686E-2</c:v>
                </c:pt>
                <c:pt idx="13">
                  <c:v>7.4661212411800543E-2</c:v>
                </c:pt>
                <c:pt idx="14">
                  <c:v>8.4858695654953353E-2</c:v>
                </c:pt>
                <c:pt idx="15">
                  <c:v>9.5492807633350066E-2</c:v>
                </c:pt>
                <c:pt idx="16">
                  <c:v>0.10651245539752616</c:v>
                </c:pt>
                <c:pt idx="17">
                  <c:v>0.11786512763786412</c:v>
                </c:pt>
                <c:pt idx="18">
                  <c:v>0.12949659455607318</c:v>
                </c:pt>
                <c:pt idx="19">
                  <c:v>0.14135134220278917</c:v>
                </c:pt>
                <c:pt idx="20">
                  <c:v>0.15337288850500924</c:v>
                </c:pt>
                <c:pt idx="21">
                  <c:v>0.16550413366526529</c:v>
                </c:pt>
                <c:pt idx="22">
                  <c:v>0.17768748811058702</c:v>
                </c:pt>
                <c:pt idx="23">
                  <c:v>0.18986521641843723</c:v>
                </c:pt>
                <c:pt idx="24">
                  <c:v>0.2019800165290121</c:v>
                </c:pt>
                <c:pt idx="25">
                  <c:v>0.21397486297399515</c:v>
                </c:pt>
                <c:pt idx="26">
                  <c:v>0.22579351286500682</c:v>
                </c:pt>
                <c:pt idx="27">
                  <c:v>0.2373811423358646</c:v>
                </c:pt>
                <c:pt idx="28">
                  <c:v>0.24868396059002276</c:v>
                </c:pt>
                <c:pt idx="29">
                  <c:v>0.25965024977667556</c:v>
                </c:pt>
                <c:pt idx="30">
                  <c:v>0.27023020316907581</c:v>
                </c:pt>
                <c:pt idx="31">
                  <c:v>0.28037654277933094</c:v>
                </c:pt>
                <c:pt idx="32">
                  <c:v>0.29004453171373529</c:v>
                </c:pt>
                <c:pt idx="33">
                  <c:v>0.29919252362905063</c:v>
                </c:pt>
                <c:pt idx="34">
                  <c:v>0.30778205780028833</c:v>
                </c:pt>
                <c:pt idx="35">
                  <c:v>0.31577865177069836</c:v>
                </c:pt>
                <c:pt idx="36">
                  <c:v>0.32315129599767972</c:v>
                </c:pt>
                <c:pt idx="37">
                  <c:v>0.32987350094740864</c:v>
                </c:pt>
                <c:pt idx="38">
                  <c:v>0.33592328960954759</c:v>
                </c:pt>
                <c:pt idx="39">
                  <c:v>0.34128349590158913</c:v>
                </c:pt>
                <c:pt idx="40">
                  <c:v>0.3459421604206403</c:v>
                </c:pt>
                <c:pt idx="41">
                  <c:v>0.34989271875432049</c:v>
                </c:pt>
                <c:pt idx="42">
                  <c:v>0.35313424707498986</c:v>
                </c:pt>
                <c:pt idx="43">
                  <c:v>0.35567224730727864</c:v>
                </c:pt>
                <c:pt idx="44">
                  <c:v>0.35751820806052664</c:v>
                </c:pt>
                <c:pt idx="45">
                  <c:v>0.35869042260507877</c:v>
                </c:pt>
                <c:pt idx="46">
                  <c:v>0.3592141803862704</c:v>
                </c:pt>
                <c:pt idx="47">
                  <c:v>0.35912189603581679</c:v>
                </c:pt>
                <c:pt idx="48">
                  <c:v>0.35845355098952503</c:v>
                </c:pt>
                <c:pt idx="49">
                  <c:v>0.35725684983297384</c:v>
                </c:pt>
                <c:pt idx="50">
                  <c:v>0.35558727276172297</c:v>
                </c:pt>
                <c:pt idx="51">
                  <c:v>0.35350835669500091</c:v>
                </c:pt>
                <c:pt idx="52">
                  <c:v>0.35109141960170431</c:v>
                </c:pt>
                <c:pt idx="53">
                  <c:v>0.34841583083627237</c:v>
                </c:pt>
                <c:pt idx="54">
                  <c:v>0.34556832050743597</c:v>
                </c:pt>
                <c:pt idx="55">
                  <c:v>0.34264221133259398</c:v>
                </c:pt>
                <c:pt idx="56">
                  <c:v>0.33973693703801183</c:v>
                </c:pt>
                <c:pt idx="57">
                  <c:v>0.33695658080923424</c:v>
                </c:pt>
                <c:pt idx="58">
                  <c:v>0.33440794259111128</c:v>
                </c:pt>
                <c:pt idx="59">
                  <c:v>0.33219856102218448</c:v>
                </c:pt>
                <c:pt idx="60">
                  <c:v>0.33043381892174717</c:v>
                </c:pt>
                <c:pt idx="61">
                  <c:v>0.32921441052110706</c:v>
                </c:pt>
                <c:pt idx="62">
                  <c:v>0.32863259525622229</c:v>
                </c:pt>
                <c:pt idx="63">
                  <c:v>0.32876911220700156</c:v>
                </c:pt>
                <c:pt idx="64">
                  <c:v>0.32968978610278482</c:v>
                </c:pt>
                <c:pt idx="65">
                  <c:v>0.33144301262396531</c:v>
                </c:pt>
                <c:pt idx="66">
                  <c:v>0.33405779228965754</c:v>
                </c:pt>
                <c:pt idx="67">
                  <c:v>0.33754230605073787</c:v>
                </c:pt>
                <c:pt idx="68">
                  <c:v>0.34188428102341878</c:v>
                </c:pt>
                <c:pt idx="69">
                  <c:v>0.34705135274714027</c:v>
                </c:pt>
                <c:pt idx="70">
                  <c:v>0.35299322516185772</c:v>
                </c:pt>
                <c:pt idx="71">
                  <c:v>0.35964380741642138</c:v>
                </c:pt>
                <c:pt idx="72">
                  <c:v>0.36692410496281108</c:v>
                </c:pt>
                <c:pt idx="73">
                  <c:v>0.37474525774531159</c:v>
                </c:pt>
                <c:pt idx="74">
                  <c:v>0.38301106018414144</c:v>
                </c:pt>
                <c:pt idx="75">
                  <c:v>0.39162105662821556</c:v>
                </c:pt>
                <c:pt idx="76">
                  <c:v>0.40047278934771585</c:v>
                </c:pt>
                <c:pt idx="77">
                  <c:v>0.40946368160216601</c:v>
                </c:pt>
                <c:pt idx="78">
                  <c:v>0.41849271268448635</c:v>
                </c:pt>
                <c:pt idx="79">
                  <c:v>0.42746193086922957</c:v>
                </c:pt>
                <c:pt idx="80">
                  <c:v>0.4362773259923669</c:v>
                </c:pt>
                <c:pt idx="81">
                  <c:v>0.44484951122414423</c:v>
                </c:pt>
                <c:pt idx="82">
                  <c:v>0.45309446815766802</c:v>
                </c:pt>
                <c:pt idx="83">
                  <c:v>0.46093390578181592</c:v>
                </c:pt>
                <c:pt idx="84">
                  <c:v>0.46829545580029924</c:v>
                </c:pt>
                <c:pt idx="85">
                  <c:v>0.47511320686204883</c:v>
                </c:pt>
                <c:pt idx="86">
                  <c:v>0.48132738065405128</c:v>
                </c:pt>
                <c:pt idx="87">
                  <c:v>0.48688478285731007</c:v>
                </c:pt>
                <c:pt idx="88">
                  <c:v>0.49173872925896328</c:v>
                </c:pt>
                <c:pt idx="89">
                  <c:v>0.49584910441207819</c:v>
                </c:pt>
                <c:pt idx="90">
                  <c:v>0.49918240504675243</c:v>
                </c:pt>
                <c:pt idx="91">
                  <c:v>0.50171187159414521</c:v>
                </c:pt>
                <c:pt idx="92">
                  <c:v>0.50341733011204526</c:v>
                </c:pt>
                <c:pt idx="93">
                  <c:v>0.50428523664459979</c:v>
                </c:pt>
                <c:pt idx="94">
                  <c:v>0.50430880573636627</c:v>
                </c:pt>
                <c:pt idx="95">
                  <c:v>0.50348783873871272</c:v>
                </c:pt>
                <c:pt idx="96">
                  <c:v>0.50182921942833303</c:v>
                </c:pt>
                <c:pt idx="97">
                  <c:v>0.49934604391624049</c:v>
                </c:pt>
                <c:pt idx="98">
                  <c:v>0.49605850295020648</c:v>
                </c:pt>
                <c:pt idx="99">
                  <c:v>0.49199355150946844</c:v>
                </c:pt>
                <c:pt idx="100">
                  <c:v>0.48718479151962452</c:v>
                </c:pt>
                <c:pt idx="101">
                  <c:v>0.48167269186301187</c:v>
                </c:pt>
                <c:pt idx="102">
                  <c:v>0.47550453874146142</c:v>
                </c:pt>
                <c:pt idx="103">
                  <c:v>0.46873428216853308</c:v>
                </c:pt>
                <c:pt idx="104">
                  <c:v>0.46142269364530614</c:v>
                </c:pt>
                <c:pt idx="105">
                  <c:v>0.45363727652538655</c:v>
                </c:pt>
                <c:pt idx="106">
                  <c:v>0.44545172673018119</c:v>
                </c:pt>
                <c:pt idx="107">
                  <c:v>0.43694645389458192</c:v>
                </c:pt>
                <c:pt idx="108">
                  <c:v>0.42820769205608622</c:v>
                </c:pt>
                <c:pt idx="109">
                  <c:v>0.41932743385455956</c:v>
                </c:pt>
                <c:pt idx="110">
                  <c:v>0.41040264443056401</c:v>
                </c:pt>
                <c:pt idx="111">
                  <c:v>0.40153436648498719</c:v>
                </c:pt>
                <c:pt idx="112">
                  <c:v>0.39282675922825067</c:v>
                </c:pt>
                <c:pt idx="113">
                  <c:v>0.38438583044151092</c:v>
                </c:pt>
                <c:pt idx="114">
                  <c:v>0.37631726438345875</c:v>
                </c:pt>
                <c:pt idx="115">
                  <c:v>0.36872443740563227</c:v>
                </c:pt>
                <c:pt idx="116">
                  <c:v>0.36170611471815073</c:v>
                </c:pt>
                <c:pt idx="117">
                  <c:v>0.3553528771708061</c:v>
                </c:pt>
                <c:pt idx="118">
                  <c:v>0.34974473629550168</c:v>
                </c:pt>
                <c:pt idx="119">
                  <c:v>0.34494773513893373</c:v>
                </c:pt>
                <c:pt idx="120">
                  <c:v>0.34101061990665332</c:v>
                </c:pt>
                <c:pt idx="121">
                  <c:v>0.33796330528567742</c:v>
                </c:pt>
                <c:pt idx="122">
                  <c:v>0.33581436881570448</c:v>
                </c:pt>
                <c:pt idx="123">
                  <c:v>0.33455086685728375</c:v>
                </c:pt>
                <c:pt idx="124">
                  <c:v>0.33413809853934645</c:v>
                </c:pt>
                <c:pt idx="125">
                  <c:v>0.33452176021314367</c:v>
                </c:pt>
                <c:pt idx="126">
                  <c:v>0.33562949994218327</c:v>
                </c:pt>
                <c:pt idx="127">
                  <c:v>0.33737424045887088</c:v>
                </c:pt>
                <c:pt idx="128">
                  <c:v>0.33965785020558553</c:v>
                </c:pt>
                <c:pt idx="129">
                  <c:v>0.34237397445841294</c:v>
                </c:pt>
                <c:pt idx="130">
                  <c:v>0.34541192444600116</c:v>
                </c:pt>
                <c:pt idx="131">
                  <c:v>0.34865963926317883</c:v>
                </c:pt>
                <c:pt idx="132">
                  <c:v>0.35200614259141838</c:v>
                </c:pt>
                <c:pt idx="133">
                  <c:v>0.3553438335787607</c:v>
                </c:pt>
                <c:pt idx="134">
                  <c:v>0.35857019184882055</c:v>
                </c:pt>
                <c:pt idx="135">
                  <c:v>0.36158886223458264</c:v>
                </c:pt>
                <c:pt idx="136">
                  <c:v>0.36431068838650615</c:v>
                </c:pt>
                <c:pt idx="137">
                  <c:v>0.36665434490163895</c:v>
                </c:pt>
                <c:pt idx="138">
                  <c:v>0.36854608699040609</c:v>
                </c:pt>
                <c:pt idx="139">
                  <c:v>0.36992085904578292</c:v>
                </c:pt>
                <c:pt idx="140">
                  <c:v>0.37072143548342329</c:v>
                </c:pt>
                <c:pt idx="141">
                  <c:v>0.37089865942169431</c:v>
                </c:pt>
                <c:pt idx="142">
                  <c:v>0.37041128783600802</c:v>
                </c:pt>
                <c:pt idx="143">
                  <c:v>0.36922585269215646</c:v>
                </c:pt>
                <c:pt idx="144">
                  <c:v>0.3673160444303652</c:v>
                </c:pt>
                <c:pt idx="145">
                  <c:v>0.36466287655370133</c:v>
                </c:pt>
                <c:pt idx="146">
                  <c:v>0.36125414517102777</c:v>
                </c:pt>
                <c:pt idx="147">
                  <c:v>0.35708436003034355</c:v>
                </c:pt>
                <c:pt idx="148">
                  <c:v>0.35215412332410645</c:v>
                </c:pt>
                <c:pt idx="149">
                  <c:v>0.34647018180583733</c:v>
                </c:pt>
                <c:pt idx="150">
                  <c:v>0.34004514146973192</c:v>
                </c:pt>
                <c:pt idx="151">
                  <c:v>0.33289670951219991</c:v>
                </c:pt>
                <c:pt idx="152">
                  <c:v>0.3250482751080061</c:v>
                </c:pt>
                <c:pt idx="153">
                  <c:v>0.31652777677823157</c:v>
                </c:pt>
                <c:pt idx="154">
                  <c:v>0.30736801073444514</c:v>
                </c:pt>
                <c:pt idx="155">
                  <c:v>0.29760595779259863</c:v>
                </c:pt>
                <c:pt idx="156">
                  <c:v>0.28728283461219883</c:v>
                </c:pt>
                <c:pt idx="157">
                  <c:v>0.27644391933672552</c:v>
                </c:pt>
                <c:pt idx="158">
                  <c:v>0.26513782869867891</c:v>
                </c:pt>
                <c:pt idx="159">
                  <c:v>0.25341703172504015</c:v>
                </c:pt>
                <c:pt idx="160">
                  <c:v>0.24133673784156859</c:v>
                </c:pt>
                <c:pt idx="161">
                  <c:v>0.22895565752424638</c:v>
                </c:pt>
                <c:pt idx="162">
                  <c:v>0.21633539792713075</c:v>
                </c:pt>
                <c:pt idx="163">
                  <c:v>0.20354043866735672</c:v>
                </c:pt>
                <c:pt idx="164">
                  <c:v>0.19063849363677837</c:v>
                </c:pt>
                <c:pt idx="165">
                  <c:v>0.17770022652107115</c:v>
                </c:pt>
                <c:pt idx="166">
                  <c:v>0.16479993585635888</c:v>
                </c:pt>
                <c:pt idx="167">
                  <c:v>0.15201618573888767</c:v>
                </c:pt>
                <c:pt idx="168">
                  <c:v>0.13943260609340988</c:v>
                </c:pt>
                <c:pt idx="169">
                  <c:v>0.12713951088206216</c:v>
                </c:pt>
                <c:pt idx="170">
                  <c:v>0.11523562314861667</c:v>
                </c:pt>
                <c:pt idx="171">
                  <c:v>0.1038313532434688</c:v>
                </c:pt>
                <c:pt idx="172">
                  <c:v>9.305285231823901E-2</c:v>
                </c:pt>
                <c:pt idx="173">
                  <c:v>8.3045769664324254E-2</c:v>
                </c:pt>
                <c:pt idx="174">
                  <c:v>7.3980624477832019E-2</c:v>
                </c:pt>
                <c:pt idx="175">
                  <c:v>6.6052598450780112E-2</c:v>
                </c:pt>
                <c:pt idx="176">
                  <c:v>5.9472518614903137E-2</c:v>
                </c:pt>
                <c:pt idx="177">
                  <c:v>5.4436215735574424E-2</c:v>
                </c:pt>
                <c:pt idx="178">
                  <c:v>5.1067365931678911E-2</c:v>
                </c:pt>
                <c:pt idx="179">
                  <c:v>4.9350133344905969E-2</c:v>
                </c:pt>
                <c:pt idx="180">
                  <c:v>4.9094416790710527E-2</c:v>
                </c:pt>
                <c:pt idx="181">
                  <c:v>4.9969751034901103E-2</c:v>
                </c:pt>
                <c:pt idx="182">
                  <c:v>5.158863314616894E-2</c:v>
                </c:pt>
                <c:pt idx="183">
                  <c:v>5.3583413195689572E-2</c:v>
                </c:pt>
                <c:pt idx="184">
                  <c:v>5.5647489824609341E-2</c:v>
                </c:pt>
                <c:pt idx="185">
                  <c:v>5.7543679669360741E-2</c:v>
                </c:pt>
                <c:pt idx="186">
                  <c:v>5.9096305537656074E-2</c:v>
                </c:pt>
                <c:pt idx="187">
                  <c:v>6.0178227682941947E-2</c:v>
                </c:pt>
                <c:pt idx="188">
                  <c:v>6.0700064215863887E-2</c:v>
                </c:pt>
                <c:pt idx="189">
                  <c:v>6.0601258157566333E-2</c:v>
                </c:pt>
                <c:pt idx="190">
                  <c:v>5.9844459760031256E-2</c:v>
                </c:pt>
                <c:pt idx="191">
                  <c:v>5.8411802542380077E-2</c:v>
                </c:pt>
                <c:pt idx="192">
                  <c:v>5.6303158483339104E-2</c:v>
                </c:pt>
                <c:pt idx="193">
                  <c:v>5.353750493672637E-2</c:v>
                </c:pt>
                <c:pt idx="194">
                  <c:v>5.0155548961206671E-2</c:v>
                </c:pt>
                <c:pt idx="195">
                  <c:v>4.6228080506116626E-2</c:v>
                </c:pt>
                <c:pt idx="196">
                  <c:v>4.1871386926396408E-2</c:v>
                </c:pt>
                <c:pt idx="197">
                  <c:v>3.7278859410126805E-2</c:v>
                </c:pt>
                <c:pt idx="198">
                  <c:v>3.2778895829176431E-2</c:v>
                </c:pt>
                <c:pt idx="199">
                  <c:v>2.8931842907426411E-2</c:v>
                </c:pt>
                <c:pt idx="200">
                  <c:v>2.6608492739912944E-2</c:v>
                </c:pt>
                <c:pt idx="201">
                  <c:v>2.6796142978048165E-2</c:v>
                </c:pt>
                <c:pt idx="202">
                  <c:v>2.9953185308577782E-2</c:v>
                </c:pt>
                <c:pt idx="203">
                  <c:v>3.5695946744133289E-2</c:v>
                </c:pt>
                <c:pt idx="204">
                  <c:v>4.3308902752667376E-2</c:v>
                </c:pt>
                <c:pt idx="205">
                  <c:v>5.2204820355691288E-2</c:v>
                </c:pt>
                <c:pt idx="206">
                  <c:v>6.1996135677798499E-2</c:v>
                </c:pt>
                <c:pt idx="207">
                  <c:v>7.2432204158440455E-2</c:v>
                </c:pt>
                <c:pt idx="208">
                  <c:v>8.3340693493214948E-2</c:v>
                </c:pt>
                <c:pt idx="209">
                  <c:v>9.4593274895205942E-2</c:v>
                </c:pt>
                <c:pt idx="210">
                  <c:v>0.1060866091610058</c:v>
                </c:pt>
                <c:pt idx="211">
                  <c:v>0.11773196259478562</c:v>
                </c:pt>
                <c:pt idx="212">
                  <c:v>0.12945015802238327</c:v>
                </c:pt>
                <c:pt idx="213">
                  <c:v>0.14116785054537029</c:v>
                </c:pt>
                <c:pt idx="214">
                  <c:v>0.15281618139441255</c:v>
                </c:pt>
                <c:pt idx="215">
                  <c:v>0.16432977831132736</c:v>
                </c:pt>
                <c:pt idx="216">
                  <c:v>0.17564612113593625</c:v>
                </c:pt>
                <c:pt idx="217">
                  <c:v>0.1867054684900793</c:v>
                </c:pt>
                <c:pt idx="218">
                  <c:v>0.19745064701775478</c:v>
                </c:pt>
                <c:pt idx="219">
                  <c:v>0.20782750977038625</c:v>
                </c:pt>
                <c:pt idx="220">
                  <c:v>0.21778470052939899</c:v>
                </c:pt>
                <c:pt idx="221">
                  <c:v>0.22727393634686757</c:v>
                </c:pt>
                <c:pt idx="222">
                  <c:v>0.23625041780079459</c:v>
                </c:pt>
                <c:pt idx="223">
                  <c:v>0.24467295790162424</c:v>
                </c:pt>
                <c:pt idx="224">
                  <c:v>0.25250448771699091</c:v>
                </c:pt>
                <c:pt idx="225">
                  <c:v>0.25971177887783603</c:v>
                </c:pt>
                <c:pt idx="226">
                  <c:v>0.26626634868321231</c:v>
                </c:pt>
                <c:pt idx="227">
                  <c:v>0.2721446535460324</c:v>
                </c:pt>
                <c:pt idx="228">
                  <c:v>0.27732822975189525</c:v>
                </c:pt>
                <c:pt idx="229">
                  <c:v>0.28180399942578888</c:v>
                </c:pt>
                <c:pt idx="230">
                  <c:v>0.28556492834465863</c:v>
                </c:pt>
                <c:pt idx="231">
                  <c:v>0.28861011997676034</c:v>
                </c:pt>
                <c:pt idx="232">
                  <c:v>0.29094526281759597</c:v>
                </c:pt>
                <c:pt idx="233">
                  <c:v>0.29258286336771328</c:v>
                </c:pt>
                <c:pt idx="234">
                  <c:v>0.29354310377128606</c:v>
                </c:pt>
                <c:pt idx="235">
                  <c:v>0.29385365257530832</c:v>
                </c:pt>
                <c:pt idx="236">
                  <c:v>0.2935505039020373</c:v>
                </c:pt>
                <c:pt idx="237">
                  <c:v>0.29267827954257214</c:v>
                </c:pt>
                <c:pt idx="238">
                  <c:v>0.2912905124196461</c:v>
                </c:pt>
                <c:pt idx="239">
                  <c:v>0.2894500969307145</c:v>
                </c:pt>
                <c:pt idx="240">
                  <c:v>0.28722935037278136</c:v>
                </c:pt>
                <c:pt idx="241">
                  <c:v>0.28471065878826879</c:v>
                </c:pt>
                <c:pt idx="242">
                  <c:v>0.28198591075833912</c:v>
                </c:pt>
                <c:pt idx="243">
                  <c:v>0.27915601463500656</c:v>
                </c:pt>
                <c:pt idx="244">
                  <c:v>0.27633076842371351</c:v>
                </c:pt>
                <c:pt idx="245">
                  <c:v>0.27362702729206045</c:v>
                </c:pt>
                <c:pt idx="246">
                  <c:v>0.27116688932347549</c:v>
                </c:pt>
                <c:pt idx="247">
                  <c:v>0.26907516002375614</c:v>
                </c:pt>
                <c:pt idx="248">
                  <c:v>0.26747592048386337</c:v>
                </c:pt>
                <c:pt idx="249">
                  <c:v>0.26648826679765847</c:v>
                </c:pt>
                <c:pt idx="250">
                  <c:v>0.26622165747249038</c:v>
                </c:pt>
                <c:pt idx="251">
                  <c:v>0.26677130255117393</c:v>
                </c:pt>
                <c:pt idx="252">
                  <c:v>0.26821343745578818</c:v>
                </c:pt>
                <c:pt idx="253">
                  <c:v>0.27060119430039475</c:v>
                </c:pt>
                <c:pt idx="254">
                  <c:v>0.27396277487237203</c:v>
                </c:pt>
                <c:pt idx="255">
                  <c:v>0.27829959913591323</c:v>
                </c:pt>
                <c:pt idx="256">
                  <c:v>0.28358736364714843</c:v>
                </c:pt>
                <c:pt idx="257">
                  <c:v>0.28977821788293545</c:v>
                </c:pt>
                <c:pt idx="258">
                  <c:v>0.29680325536664853</c:v>
                </c:pt>
                <c:pt idx="259">
                  <c:v>0.30457726350054426</c:v>
                </c:pt>
                <c:pt idx="260">
                  <c:v>0.31300232289721108</c:v>
                </c:pt>
                <c:pt idx="261">
                  <c:v>0.32197204109147426</c:v>
                </c:pt>
                <c:pt idx="262">
                  <c:v>0.33137506307460735</c:v>
                </c:pt>
                <c:pt idx="263">
                  <c:v>0.34109801549614738</c:v>
                </c:pt>
                <c:pt idx="264">
                  <c:v>0.35102815096377954</c:v>
                </c:pt>
                <c:pt idx="265">
                  <c:v>0.36105530999297047</c:v>
                </c:pt>
                <c:pt idx="266">
                  <c:v>0.37107309278590922</c:v>
                </c:pt>
                <c:pt idx="267">
                  <c:v>0.38097981201666054</c:v>
                </c:pt>
                <c:pt idx="268">
                  <c:v>0.39067976473597915</c:v>
                </c:pt>
                <c:pt idx="269">
                  <c:v>0.40008307184066161</c:v>
                </c:pt>
                <c:pt idx="270">
                  <c:v>0.40910611729848284</c:v>
                </c:pt>
                <c:pt idx="271">
                  <c:v>0.41767200424927931</c:v>
                </c:pt>
                <c:pt idx="272">
                  <c:v>0.4257104982124002</c:v>
                </c:pt>
                <c:pt idx="273">
                  <c:v>0.43315798763047181</c:v>
                </c:pt>
                <c:pt idx="274">
                  <c:v>0.43995774433057772</c:v>
                </c:pt>
                <c:pt idx="275">
                  <c:v>0.44605958962833653</c:v>
                </c:pt>
                <c:pt idx="276">
                  <c:v>0.45142026597290691</c:v>
                </c:pt>
                <c:pt idx="277">
                  <c:v>0.45600353176636693</c:v>
                </c:pt>
                <c:pt idx="278">
                  <c:v>0.45977980703620513</c:v>
                </c:pt>
                <c:pt idx="279">
                  <c:v>0.46272620928359998</c:v>
                </c:pt>
                <c:pt idx="280">
                  <c:v>0.46482723774758511</c:v>
                </c:pt>
                <c:pt idx="281">
                  <c:v>0.46607394429146115</c:v>
                </c:pt>
                <c:pt idx="282">
                  <c:v>0.46646460568215681</c:v>
                </c:pt>
                <c:pt idx="283">
                  <c:v>0.46600460039601538</c:v>
                </c:pt>
                <c:pt idx="284">
                  <c:v>0.46470638570247774</c:v>
                </c:pt>
                <c:pt idx="285">
                  <c:v>0.46258983455292224</c:v>
                </c:pt>
                <c:pt idx="286">
                  <c:v>0.45968186371228525</c:v>
                </c:pt>
                <c:pt idx="287">
                  <c:v>0.45601711818623653</c:v>
                </c:pt>
                <c:pt idx="288">
                  <c:v>0.45163732994500133</c:v>
                </c:pt>
                <c:pt idx="289">
                  <c:v>0.44659220723093684</c:v>
                </c:pt>
                <c:pt idx="290">
                  <c:v>0.44093863706409309</c:v>
                </c:pt>
                <c:pt idx="291">
                  <c:v>0.43474159347392793</c:v>
                </c:pt>
                <c:pt idx="292">
                  <c:v>0.42807317051013599</c:v>
                </c:pt>
                <c:pt idx="293">
                  <c:v>0.42101314662430672</c:v>
                </c:pt>
                <c:pt idx="294">
                  <c:v>0.41364892900634953</c:v>
                </c:pt>
                <c:pt idx="295">
                  <c:v>0.40607440490875563</c:v>
                </c:pt>
                <c:pt idx="296">
                  <c:v>0.3983903587704527</c:v>
                </c:pt>
                <c:pt idx="297">
                  <c:v>0.39070302215192804</c:v>
                </c:pt>
                <c:pt idx="298">
                  <c:v>0.38312334449678215</c:v>
                </c:pt>
                <c:pt idx="299">
                  <c:v>0.37576569444174912</c:v>
                </c:pt>
                <c:pt idx="300">
                  <c:v>0.36874530366160591</c:v>
                </c:pt>
                <c:pt idx="301">
                  <c:v>0.36217686163482338</c:v>
                </c:pt>
                <c:pt idx="302">
                  <c:v>0.35617077158702959</c:v>
                </c:pt>
                <c:pt idx="303">
                  <c:v>0.35083046322229489</c:v>
                </c:pt>
                <c:pt idx="304">
                  <c:v>0.34624854707524771</c:v>
                </c:pt>
                <c:pt idx="305">
                  <c:v>0.34250301659743088</c:v>
                </c:pt>
                <c:pt idx="306">
                  <c:v>0.33965433378895671</c:v>
                </c:pt>
                <c:pt idx="307">
                  <c:v>0.33774172312825079</c:v>
                </c:pt>
                <c:pt idx="308">
                  <c:v>0.33678157137067344</c:v>
                </c:pt>
                <c:pt idx="309">
                  <c:v>0.33676646465243537</c:v>
                </c:pt>
                <c:pt idx="310">
                  <c:v>0.33766468324730087</c:v>
                </c:pt>
                <c:pt idx="311">
                  <c:v>0.33942272100945159</c:v>
                </c:pt>
                <c:pt idx="312">
                  <c:v>0.34196687044339541</c:v>
                </c:pt>
                <c:pt idx="313">
                  <c:v>0.34520709664762106</c:v>
                </c:pt>
                <c:pt idx="314">
                  <c:v>0.34904033328755862</c:v>
                </c:pt>
                <c:pt idx="315">
                  <c:v>0.35335491462907376</c:v>
                </c:pt>
                <c:pt idx="316">
                  <c:v>0.35803349932708811</c:v>
                </c:pt>
                <c:pt idx="317">
                  <c:v>0.36295712400487468</c:v>
                </c:pt>
                <c:pt idx="318">
                  <c:v>0.36800758564274189</c:v>
                </c:pt>
                <c:pt idx="319">
                  <c:v>0.37307001299039033</c:v>
                </c:pt>
                <c:pt idx="320">
                  <c:v>0.37803414355590947</c:v>
                </c:pt>
                <c:pt idx="321">
                  <c:v>0.3827964251674511</c:v>
                </c:pt>
                <c:pt idx="322">
                  <c:v>0.38726020554105478</c:v>
                </c:pt>
                <c:pt idx="323">
                  <c:v>0.39133683276723391</c:v>
                </c:pt>
                <c:pt idx="324">
                  <c:v>0.39494579716813039</c:v>
                </c:pt>
                <c:pt idx="325">
                  <c:v>0.39801473979947022</c:v>
                </c:pt>
                <c:pt idx="326">
                  <c:v>0.40047994725022124</c:v>
                </c:pt>
                <c:pt idx="327">
                  <c:v>0.40228579153329536</c:v>
                </c:pt>
                <c:pt idx="328">
                  <c:v>0.40338492803431564</c:v>
                </c:pt>
                <c:pt idx="329">
                  <c:v>0.40373799616746503</c:v>
                </c:pt>
                <c:pt idx="330">
                  <c:v>0.40331355896118842</c:v>
                </c:pt>
                <c:pt idx="331">
                  <c:v>0.40208765703066535</c:v>
                </c:pt>
                <c:pt idx="332">
                  <c:v>0.40004389415185426</c:v>
                </c:pt>
                <c:pt idx="333">
                  <c:v>0.39717311058119231</c:v>
                </c:pt>
                <c:pt idx="334">
                  <c:v>0.39347291435570253</c:v>
                </c:pt>
                <c:pt idx="335">
                  <c:v>0.38894791982995619</c:v>
                </c:pt>
                <c:pt idx="336">
                  <c:v>0.38360967979790345</c:v>
                </c:pt>
                <c:pt idx="337">
                  <c:v>0.37747562519946903</c:v>
                </c:pt>
                <c:pt idx="338">
                  <c:v>0.37057003054560417</c:v>
                </c:pt>
                <c:pt idx="339">
                  <c:v>0.36292305162304034</c:v>
                </c:pt>
                <c:pt idx="340">
                  <c:v>0.35457106075111378</c:v>
                </c:pt>
                <c:pt idx="341">
                  <c:v>0.34555635331547591</c:v>
                </c:pt>
                <c:pt idx="342">
                  <c:v>0.3359272477166001</c:v>
                </c:pt>
                <c:pt idx="343">
                  <c:v>0.3257376741292447</c:v>
                </c:pt>
                <c:pt idx="344">
                  <c:v>0.31504779117562465</c:v>
                </c:pt>
                <c:pt idx="345">
                  <c:v>0.30392350614998503</c:v>
                </c:pt>
                <c:pt idx="346">
                  <c:v>0.29243691615115897</c:v>
                </c:pt>
                <c:pt idx="347">
                  <c:v>0.28066642159524535</c:v>
                </c:pt>
                <c:pt idx="348">
                  <c:v>0.26869688637051597</c:v>
                </c:pt>
                <c:pt idx="349">
                  <c:v>0.25662025860800625</c:v>
                </c:pt>
                <c:pt idx="350">
                  <c:v>0.24453537807951223</c:v>
                </c:pt>
                <c:pt idx="351">
                  <c:v>0.23254913387828388</c:v>
                </c:pt>
                <c:pt idx="352">
                  <c:v>0.2207759072355949</c:v>
                </c:pt>
                <c:pt idx="353">
                  <c:v>0.20933811819716444</c:v>
                </c:pt>
                <c:pt idx="354">
                  <c:v>0.19836582170991554</c:v>
                </c:pt>
                <c:pt idx="355">
                  <c:v>0.18799512754840217</c:v>
                </c:pt>
                <c:pt idx="356">
                  <c:v>0.17836569367165311</c:v>
                </c:pt>
                <c:pt idx="357">
                  <c:v>0.16961659113011321</c:v>
                </c:pt>
                <c:pt idx="358">
                  <c:v>0.16187924675735924</c:v>
                </c:pt>
                <c:pt idx="359">
                  <c:v>0.15526854554609573</c:v>
                </c:pt>
                <c:pt idx="360">
                  <c:v>0.14987147004433499</c:v>
                </c:pt>
                <c:pt idx="361">
                  <c:v>0.14573659121390894</c:v>
                </c:pt>
                <c:pt idx="362">
                  <c:v>0.14286382682659737</c:v>
                </c:pt>
                <c:pt idx="363">
                  <c:v>0.1412011468336217</c:v>
                </c:pt>
                <c:pt idx="364">
                  <c:v>0.14064563018014462</c:v>
                </c:pt>
                <c:pt idx="365">
                  <c:v>0.14105301302758477</c:v>
                </c:pt>
                <c:pt idx="366">
                  <c:v>0.14224969295045947</c:v>
                </c:pt>
                <c:pt idx="367">
                  <c:v>0.14404739390638069</c:v>
                </c:pt>
                <c:pt idx="368">
                  <c:v>0.14625574784363177</c:v>
                </c:pt>
                <c:pt idx="369">
                  <c:v>0.14869224489797711</c:v>
                </c:pt>
                <c:pt idx="370">
                  <c:v>0.151189043164146</c:v>
                </c:pt>
                <c:pt idx="371">
                  <c:v>0.15359570315399451</c:v>
                </c:pt>
                <c:pt idx="372">
                  <c:v>0.15578135287947656</c:v>
                </c:pt>
                <c:pt idx="373">
                  <c:v>0.15763374660728585</c:v>
                </c:pt>
                <c:pt idx="374">
                  <c:v>0.15905835869151924</c:v>
                </c:pt>
                <c:pt idx="375">
                  <c:v>0.15997729576089853</c:v>
                </c:pt>
                <c:pt idx="376">
                  <c:v>0.16032749377686284</c:v>
                </c:pt>
                <c:pt idx="377">
                  <c:v>0.16005923291872293</c:v>
                </c:pt>
                <c:pt idx="378">
                  <c:v>0.15913505466169295</c:v>
                </c:pt>
                <c:pt idx="379">
                  <c:v>0.15752858641430767</c:v>
                </c:pt>
                <c:pt idx="380">
                  <c:v>0.15522353382606002</c:v>
                </c:pt>
                <c:pt idx="381">
                  <c:v>0.15221291463059236</c:v>
                </c:pt>
                <c:pt idx="382">
                  <c:v>0.1484989280018546</c:v>
                </c:pt>
                <c:pt idx="383">
                  <c:v>0.14409179414404555</c:v>
                </c:pt>
                <c:pt idx="384">
                  <c:v>0.1390103963917807</c:v>
                </c:pt>
                <c:pt idx="385">
                  <c:v>0.13328179956546954</c:v>
                </c:pt>
                <c:pt idx="386">
                  <c:v>0.12694202157284246</c:v>
                </c:pt>
                <c:pt idx="387">
                  <c:v>0.12003643174978169</c:v>
                </c:pt>
                <c:pt idx="388">
                  <c:v>0.11262165105364953</c:v>
                </c:pt>
                <c:pt idx="389">
                  <c:v>0.10476794349656769</c:v>
                </c:pt>
                <c:pt idx="390">
                  <c:v>9.6563268943682723E-2</c:v>
                </c:pt>
                <c:pt idx="391">
                  <c:v>8.8120563150719824E-2</c:v>
                </c:pt>
                <c:pt idx="392">
                  <c:v>7.958882223277336E-2</c:v>
                </c:pt>
                <c:pt idx="393">
                  <c:v>7.1172153072743272E-2</c:v>
                </c:pt>
                <c:pt idx="394">
                  <c:v>6.315977447117746E-2</c:v>
                </c:pt>
                <c:pt idx="395">
                  <c:v>5.5968344496241801E-2</c:v>
                </c:pt>
                <c:pt idx="396">
                  <c:v>5.0180948493626545E-2</c:v>
                </c:pt>
                <c:pt idx="397">
                  <c:v>4.6520812792663027E-2</c:v>
                </c:pt>
                <c:pt idx="398">
                  <c:v>4.5645158521468623E-2</c:v>
                </c:pt>
                <c:pt idx="399">
                  <c:v>4.7784502060396104E-2</c:v>
                </c:pt>
                <c:pt idx="400">
                  <c:v>5.2588277307875374E-2</c:v>
                </c:pt>
                <c:pt idx="401">
                  <c:v>5.9379540271123687E-2</c:v>
                </c:pt>
                <c:pt idx="402">
                  <c:v>6.7489900667433197E-2</c:v>
                </c:pt>
                <c:pt idx="403">
                  <c:v>7.6401283775208897E-2</c:v>
                </c:pt>
                <c:pt idx="404">
                  <c:v>8.5745863210069787E-2</c:v>
                </c:pt>
                <c:pt idx="405">
                  <c:v>9.5264126383544825E-2</c:v>
                </c:pt>
                <c:pt idx="406">
                  <c:v>0.10476835133230837</c:v>
                </c:pt>
                <c:pt idx="407">
                  <c:v>0.1141169364527457</c:v>
                </c:pt>
                <c:pt idx="408">
                  <c:v>0.12319884644188028</c:v>
                </c:pt>
                <c:pt idx="409">
                  <c:v>0.1319239867699957</c:v>
                </c:pt>
                <c:pt idx="410">
                  <c:v>0.14021746871788124</c:v>
                </c:pt>
                <c:pt idx="411">
                  <c:v>0.14801576636835012</c:v>
                </c:pt>
                <c:pt idx="412">
                  <c:v>0.15526524050630264</c:v>
                </c:pt>
                <c:pt idx="413">
                  <c:v>0.16191994599826176</c:v>
                </c:pt>
                <c:pt idx="414">
                  <c:v>0.16794186625463586</c:v>
                </c:pt>
                <c:pt idx="415">
                  <c:v>0.17329957758070272</c:v>
                </c:pt>
                <c:pt idx="416">
                  <c:v>0.17796882815622514</c:v>
                </c:pt>
                <c:pt idx="417">
                  <c:v>0.18193251606386915</c:v>
                </c:pt>
                <c:pt idx="418">
                  <c:v>0.18518027891441355</c:v>
                </c:pt>
                <c:pt idx="419">
                  <c:v>0.18770961892950505</c:v>
                </c:pt>
                <c:pt idx="420">
                  <c:v>0.18952582820354591</c:v>
                </c:pt>
                <c:pt idx="421">
                  <c:v>0.19064231466754697</c:v>
                </c:pt>
                <c:pt idx="422">
                  <c:v>0.191081827505862</c:v>
                </c:pt>
                <c:pt idx="423">
                  <c:v>0.19087680948512314</c:v>
                </c:pt>
                <c:pt idx="424">
                  <c:v>0.19006998192373775</c:v>
                </c:pt>
                <c:pt idx="425">
                  <c:v>0.18871578493515057</c:v>
                </c:pt>
                <c:pt idx="426">
                  <c:v>0.18688111365860383</c:v>
                </c:pt>
                <c:pt idx="427">
                  <c:v>0.18464627818120244</c:v>
                </c:pt>
                <c:pt idx="428">
                  <c:v>0.18210646838220768</c:v>
                </c:pt>
                <c:pt idx="429">
                  <c:v>0.17937191440337028</c:v>
                </c:pt>
                <c:pt idx="430">
                  <c:v>0.17656889759946398</c:v>
                </c:pt>
                <c:pt idx="431">
                  <c:v>0.17383902813698079</c:v>
                </c:pt>
                <c:pt idx="432">
                  <c:v>0.17133783427439486</c:v>
                </c:pt>
                <c:pt idx="433">
                  <c:v>0.16923137552120765</c:v>
                </c:pt>
                <c:pt idx="434">
                  <c:v>0.16769131667039294</c:v>
                </c:pt>
                <c:pt idx="435">
                  <c:v>0.16688632118939528</c:v>
                </c:pt>
                <c:pt idx="436">
                  <c:v>0.16697326690108211</c:v>
                </c:pt>
                <c:pt idx="437">
                  <c:v>0.16808569844269916</c:v>
                </c:pt>
                <c:pt idx="438">
                  <c:v>0.17032394881712906</c:v>
                </c:pt>
                <c:pt idx="439">
                  <c:v>0.17374736286303746</c:v>
                </c:pt>
                <c:pt idx="440">
                  <c:v>0.17837078522880365</c:v>
                </c:pt>
                <c:pt idx="441">
                  <c:v>0.18416620295333777</c:v>
                </c:pt>
                <c:pt idx="442">
                  <c:v>0.191067227070814</c:v>
                </c:pt>
                <c:pt idx="443">
                  <c:v>0.1989778244742112</c:v>
                </c:pt>
                <c:pt idx="444">
                  <c:v>0.20778118484215552</c:v>
                </c:pt>
                <c:pt idx="445">
                  <c:v>0.21734756028062518</c:v>
                </c:pt>
                <c:pt idx="446">
                  <c:v>0.22754187173039164</c:v>
                </c:pt>
                <c:pt idx="447">
                  <c:v>0.23822878950691498</c:v>
                </c:pt>
                <c:pt idx="448">
                  <c:v>0.24927590462234814</c:v>
                </c:pt>
                <c:pt idx="449">
                  <c:v>0.26055672224751758</c:v>
                </c:pt>
                <c:pt idx="450">
                  <c:v>0.27195135134946469</c:v>
                </c:pt>
                <c:pt idx="451">
                  <c:v>0.28334731960690929</c:v>
                </c:pt>
                <c:pt idx="452">
                  <c:v>0.29463982964127572</c:v>
                </c:pt>
                <c:pt idx="453">
                  <c:v>0.30573126810068024</c:v>
                </c:pt>
                <c:pt idx="454">
                  <c:v>0.31653189822531314</c:v>
                </c:pt>
                <c:pt idx="455">
                  <c:v>0.3269587045433261</c:v>
                </c:pt>
                <c:pt idx="456">
                  <c:v>0.33693572205822875</c:v>
                </c:pt>
                <c:pt idx="457">
                  <c:v>0.34639373344027169</c:v>
                </c:pt>
                <c:pt idx="458">
                  <c:v>0.35527016067754691</c:v>
                </c:pt>
                <c:pt idx="459">
                  <c:v>0.36350873446521192</c:v>
                </c:pt>
                <c:pt idx="460">
                  <c:v>0.37105994912763085</c:v>
                </c:pt>
                <c:pt idx="461">
                  <c:v>0.37788057592114999</c:v>
                </c:pt>
                <c:pt idx="462">
                  <c:v>0.38393382780955887</c:v>
                </c:pt>
                <c:pt idx="463">
                  <c:v>0.38918979588642866</c:v>
                </c:pt>
                <c:pt idx="464">
                  <c:v>0.39362469681717127</c:v>
                </c:pt>
                <c:pt idx="465">
                  <c:v>0.39722203899206043</c:v>
                </c:pt>
                <c:pt idx="466">
                  <c:v>0.39997165100954346</c:v>
                </c:pt>
                <c:pt idx="467">
                  <c:v>0.40187105029250364</c:v>
                </c:pt>
                <c:pt idx="468">
                  <c:v>0.40292431958939884</c:v>
                </c:pt>
                <c:pt idx="469">
                  <c:v>0.40314325097842085</c:v>
                </c:pt>
                <c:pt idx="470">
                  <c:v>0.40254722600412984</c:v>
                </c:pt>
                <c:pt idx="471">
                  <c:v>0.40116319386596272</c:v>
                </c:pt>
                <c:pt idx="472">
                  <c:v>0.39902616296348287</c:v>
                </c:pt>
                <c:pt idx="473">
                  <c:v>0.3961793767226785</c:v>
                </c:pt>
                <c:pt idx="474">
                  <c:v>0.39267445507831289</c:v>
                </c:pt>
                <c:pt idx="475">
                  <c:v>0.38857141744626555</c:v>
                </c:pt>
                <c:pt idx="476">
                  <c:v>0.38393921252586327</c:v>
                </c:pt>
                <c:pt idx="477">
                  <c:v>0.37885548868645152</c:v>
                </c:pt>
                <c:pt idx="478">
                  <c:v>0.37340657493099927</c:v>
                </c:pt>
                <c:pt idx="479">
                  <c:v>0.3676874893387726</c:v>
                </c:pt>
                <c:pt idx="480">
                  <c:v>0.36180152422079426</c:v>
                </c:pt>
                <c:pt idx="481">
                  <c:v>0.3558596060053178</c:v>
                </c:pt>
                <c:pt idx="482">
                  <c:v>0.34997923956212029</c:v>
                </c:pt>
                <c:pt idx="483">
                  <c:v>0.34428297855563522</c:v>
                </c:pt>
                <c:pt idx="484">
                  <c:v>0.33889640304461777</c:v>
                </c:pt>
                <c:pt idx="485">
                  <c:v>0.33394561569033959</c:v>
                </c:pt>
                <c:pt idx="486">
                  <c:v>0.32955385659101305</c:v>
                </c:pt>
                <c:pt idx="487">
                  <c:v>0.32583747604463792</c:v>
                </c:pt>
                <c:pt idx="488">
                  <c:v>0.32290197826716704</c:v>
                </c:pt>
                <c:pt idx="489">
                  <c:v>0.32083710146853339</c:v>
                </c:pt>
                <c:pt idx="490">
                  <c:v>0.31971311177355555</c:v>
                </c:pt>
                <c:pt idx="491">
                  <c:v>0.3195770541470398</c:v>
                </c:pt>
                <c:pt idx="492">
                  <c:v>0.32044985936387926</c:v>
                </c:pt>
                <c:pt idx="493">
                  <c:v>0.32232610263602601</c:v>
                </c:pt>
                <c:pt idx="494">
                  <c:v>0.32517347480575659</c:v>
                </c:pt>
                <c:pt idx="495">
                  <c:v>0.3289353732362939</c:v>
                </c:pt>
                <c:pt idx="496">
                  <c:v>0.33353382139502735</c:v>
                </c:pt>
                <c:pt idx="497">
                  <c:v>0.33887285385690014</c:v>
                </c:pt>
                <c:pt idx="498">
                  <c:v>0.34484366197140692</c:v>
                </c:pt>
                <c:pt idx="499">
                  <c:v>0.35132822266165864</c:v>
                </c:pt>
                <c:pt idx="500">
                  <c:v>0.35820334730945774</c:v>
                </c:pt>
                <c:pt idx="501">
                  <c:v>0.36534450911813354</c:v>
                </c:pt>
                <c:pt idx="502">
                  <c:v>0.37262822898611692</c:v>
                </c:pt>
                <c:pt idx="503">
                  <c:v>0.37993472100130571</c:v>
                </c:pt>
                <c:pt idx="504">
                  <c:v>0.38714946938447431</c:v>
                </c:pt>
                <c:pt idx="505">
                  <c:v>0.39416432344822888</c:v>
                </c:pt>
                <c:pt idx="506">
                  <c:v>0.40087849967506362</c:v>
                </c:pt>
                <c:pt idx="507">
                  <c:v>0.40719919252234527</c:v>
                </c:pt>
                <c:pt idx="508">
                  <c:v>0.41304155158865069</c:v>
                </c:pt>
                <c:pt idx="509">
                  <c:v>0.4183293893100507</c:v>
                </c:pt>
                <c:pt idx="510">
                  <c:v>0.42299460871807815</c:v>
                </c:pt>
                <c:pt idx="511">
                  <c:v>0.42697758532487395</c:v>
                </c:pt>
                <c:pt idx="512">
                  <c:v>0.43022691064484797</c:v>
                </c:pt>
                <c:pt idx="513">
                  <c:v>0.43269960225935039</c:v>
                </c:pt>
                <c:pt idx="514">
                  <c:v>0.43436050531258019</c:v>
                </c:pt>
                <c:pt idx="515">
                  <c:v>0.43518252571679622</c:v>
                </c:pt>
                <c:pt idx="516">
                  <c:v>0.43514642464965747</c:v>
                </c:pt>
                <c:pt idx="517">
                  <c:v>0.43424089278317629</c:v>
                </c:pt>
                <c:pt idx="518">
                  <c:v>0.43246199746312969</c:v>
                </c:pt>
                <c:pt idx="519">
                  <c:v>0.42981379245348794</c:v>
                </c:pt>
                <c:pt idx="520">
                  <c:v>0.42630751722262655</c:v>
                </c:pt>
                <c:pt idx="521">
                  <c:v>0.42196240233046828</c:v>
                </c:pt>
                <c:pt idx="522">
                  <c:v>0.41680461378460054</c:v>
                </c:pt>
                <c:pt idx="523">
                  <c:v>0.41086829528452301</c:v>
                </c:pt>
                <c:pt idx="524">
                  <c:v>0.40419498698362155</c:v>
                </c:pt>
                <c:pt idx="525">
                  <c:v>0.39683373941293093</c:v>
                </c:pt>
                <c:pt idx="526">
                  <c:v>0.38884105468153696</c:v>
                </c:pt>
                <c:pt idx="527">
                  <c:v>0.3802813983126837</c:v>
                </c:pt>
                <c:pt idx="528">
                  <c:v>0.37122706220748508</c:v>
                </c:pt>
                <c:pt idx="529">
                  <c:v>0.36175779983729445</c:v>
                </c:pt>
                <c:pt idx="530">
                  <c:v>0.35196167680224788</c:v>
                </c:pt>
                <c:pt idx="531">
                  <c:v>0.34193454049759286</c:v>
                </c:pt>
                <c:pt idx="532">
                  <c:v>0.33178012356560782</c:v>
                </c:pt>
                <c:pt idx="533">
                  <c:v>0.32160954335404912</c:v>
                </c:pt>
                <c:pt idx="534">
                  <c:v>0.31154103335968442</c:v>
                </c:pt>
                <c:pt idx="535">
                  <c:v>0.30169904033001166</c:v>
                </c:pt>
                <c:pt idx="536">
                  <c:v>0.29221246788966759</c:v>
                </c:pt>
                <c:pt idx="537">
                  <c:v>0.28321278078748491</c:v>
                </c:pt>
                <c:pt idx="538">
                  <c:v>0.2748306446226112</c:v>
                </c:pt>
                <c:pt idx="539">
                  <c:v>0.26719260951493401</c:v>
                </c:pt>
                <c:pt idx="540">
                  <c:v>0.26041511170300774</c:v>
                </c:pt>
                <c:pt idx="541">
                  <c:v>0.25460006726882456</c:v>
                </c:pt>
                <c:pt idx="542">
                  <c:v>0.24982783161469421</c:v>
                </c:pt>
                <c:pt idx="543">
                  <c:v>0.24615225506198393</c:v>
                </c:pt>
                <c:pt idx="544">
                  <c:v>0.24359558708697907</c:v>
                </c:pt>
                <c:pt idx="545">
                  <c:v>0.24214664162851815</c:v>
                </c:pt>
                <c:pt idx="546">
                  <c:v>0.24176005675396423</c:v>
                </c:pt>
                <c:pt idx="547">
                  <c:v>0.24235883674295847</c:v>
                </c:pt>
                <c:pt idx="548">
                  <c:v>0.24383910747052043</c:v>
                </c:pt>
                <c:pt idx="549">
                  <c:v>0.24607618658066041</c:v>
                </c:pt>
                <c:pt idx="550">
                  <c:v>0.24893145490033997</c:v>
                </c:pt>
                <c:pt idx="551">
                  <c:v>0.25225871334891486</c:v>
                </c:pt>
                <c:pt idx="552">
                  <c:v>0.25591013622514058</c:v>
                </c:pt>
                <c:pt idx="553">
                  <c:v>0.25974130913200927</c:v>
                </c:pt>
                <c:pt idx="554">
                  <c:v>0.26361408861629532</c:v>
                </c:pt>
                <c:pt idx="555">
                  <c:v>0.26739942776621645</c:v>
                </c:pt>
                <c:pt idx="556">
                  <c:v>0.27097915880275736</c:v>
                </c:pt>
                <c:pt idx="557">
                  <c:v>0.27424609807105732</c:v>
                </c:pt>
                <c:pt idx="558">
                  <c:v>0.2771046152271196</c:v>
                </c:pt>
                <c:pt idx="559">
                  <c:v>0.27947069484387804</c:v>
                </c:pt>
                <c:pt idx="560">
                  <c:v>0.28127153252017884</c:v>
                </c:pt>
                <c:pt idx="561">
                  <c:v>0.28244451704085177</c:v>
                </c:pt>
                <c:pt idx="562">
                  <c:v>0.28293758789333734</c:v>
                </c:pt>
                <c:pt idx="563">
                  <c:v>0.28270829641100031</c:v>
                </c:pt>
                <c:pt idx="564">
                  <c:v>0.28172304741004067</c:v>
                </c:pt>
                <c:pt idx="565">
                  <c:v>0.27995692765012981</c:v>
                </c:pt>
                <c:pt idx="566">
                  <c:v>0.27739306045613327</c:v>
                </c:pt>
                <c:pt idx="567">
                  <c:v>0.27402238116922129</c:v>
                </c:pt>
                <c:pt idx="568">
                  <c:v>0.26984280074117228</c:v>
                </c:pt>
                <c:pt idx="569">
                  <c:v>0.26485929226066429</c:v>
                </c:pt>
                <c:pt idx="570">
                  <c:v>0.259082969898139</c:v>
                </c:pt>
                <c:pt idx="571">
                  <c:v>0.25253131710585919</c:v>
                </c:pt>
                <c:pt idx="572">
                  <c:v>0.24522759261920343</c:v>
                </c:pt>
                <c:pt idx="573">
                  <c:v>0.23720034416442148</c:v>
                </c:pt>
                <c:pt idx="574">
                  <c:v>0.22848338474919788</c:v>
                </c:pt>
                <c:pt idx="575">
                  <c:v>0.21911552852997435</c:v>
                </c:pt>
                <c:pt idx="576">
                  <c:v>0.20914009803545566</c:v>
                </c:pt>
                <c:pt idx="577">
                  <c:v>0.19860488860793432</c:v>
                </c:pt>
                <c:pt idx="578">
                  <c:v>0.1875621267907783</c:v>
                </c:pt>
                <c:pt idx="579">
                  <c:v>0.17606821881100521</c:v>
                </c:pt>
                <c:pt idx="580">
                  <c:v>0.16418370213139302</c:v>
                </c:pt>
                <c:pt idx="581">
                  <c:v>0.15197391939017038</c:v>
                </c:pt>
                <c:pt idx="582">
                  <c:v>0.13950904989146762</c:v>
                </c:pt>
                <c:pt idx="583">
                  <c:v>0.12686558895342742</c:v>
                </c:pt>
                <c:pt idx="584">
                  <c:v>0.11412802327215696</c:v>
                </c:pt>
                <c:pt idx="585">
                  <c:v>0.10139259524151653</c:v>
                </c:pt>
                <c:pt idx="586">
                  <c:v>8.8774035269610224E-2</c:v>
                </c:pt>
                <c:pt idx="587">
                  <c:v>7.6417495596558249E-2</c:v>
                </c:pt>
                <c:pt idx="588">
                  <c:v>6.4524039719781962E-2</c:v>
                </c:pt>
                <c:pt idx="589">
                  <c:v>5.3399348012686448E-2</c:v>
                </c:pt>
                <c:pt idx="590">
                  <c:v>4.3553097818295312E-2</c:v>
                </c:pt>
                <c:pt idx="591">
                  <c:v>3.5858279738158104E-2</c:v>
                </c:pt>
                <c:pt idx="592">
                  <c:v>3.1601361860527463E-2</c:v>
                </c:pt>
                <c:pt idx="593">
                  <c:v>3.178301054494366E-2</c:v>
                </c:pt>
                <c:pt idx="594">
                  <c:v>3.5921087118989038E-2</c:v>
                </c:pt>
                <c:pt idx="595">
                  <c:v>4.2484749438004225E-2</c:v>
                </c:pt>
                <c:pt idx="596">
                  <c:v>5.0165404820453709E-2</c:v>
                </c:pt>
                <c:pt idx="597">
                  <c:v>5.8182792822019123E-2</c:v>
                </c:pt>
                <c:pt idx="598">
                  <c:v>6.6102241966971134E-2</c:v>
                </c:pt>
                <c:pt idx="599">
                  <c:v>7.3670416051628218E-2</c:v>
                </c:pt>
                <c:pt idx="600">
                  <c:v>8.0727878946804985E-2</c:v>
                </c:pt>
                <c:pt idx="601">
                  <c:v>8.7166841224458738E-2</c:v>
                </c:pt>
                <c:pt idx="602">
                  <c:v>9.2910056983568801E-2</c:v>
                </c:pt>
                <c:pt idx="603">
                  <c:v>9.7899736212361671E-2</c:v>
                </c:pt>
                <c:pt idx="604">
                  <c:v>0.10209228418901205</c:v>
                </c:pt>
                <c:pt idx="605">
                  <c:v>0.10545455895773308</c:v>
                </c:pt>
                <c:pt idx="606">
                  <c:v>0.10796237060244648</c:v>
                </c:pt>
                <c:pt idx="607">
                  <c:v>0.10959935482551894</c:v>
                </c:pt>
                <c:pt idx="608">
                  <c:v>0.11035635104233919</c:v>
                </c:pt>
                <c:pt idx="609">
                  <c:v>0.11023148471874993</c:v>
                </c:pt>
                <c:pt idx="610">
                  <c:v>0.10922986077575124</c:v>
                </c:pt>
                <c:pt idx="611">
                  <c:v>0.10736420115070945</c:v>
                </c:pt>
                <c:pt idx="612">
                  <c:v>0.10465500025822942</c:v>
                </c:pt>
                <c:pt idx="613">
                  <c:v>0.10113226124684448</c:v>
                </c:pt>
                <c:pt idx="614">
                  <c:v>9.6836410256989608E-2</c:v>
                </c:pt>
                <c:pt idx="615">
                  <c:v>9.1821448486124405E-2</c:v>
                </c:pt>
                <c:pt idx="616">
                  <c:v>8.6158604406814762E-2</c:v>
                </c:pt>
                <c:pt idx="617">
                  <c:v>7.9943976336431993E-2</c:v>
                </c:pt>
                <c:pt idx="618">
                  <c:v>7.3309778536358977E-2</c:v>
                </c:pt>
                <c:pt idx="619">
                  <c:v>6.6443785593086141E-2</c:v>
                </c:pt>
                <c:pt idx="620">
                  <c:v>5.9622667746503932E-2</c:v>
                </c:pt>
                <c:pt idx="621">
                  <c:v>5.3262029798440844E-2</c:v>
                </c:pt>
                <c:pt idx="622">
                  <c:v>4.7978373960358436E-2</c:v>
                </c:pt>
                <c:pt idx="623">
                  <c:v>4.4601087011977639E-2</c:v>
                </c:pt>
                <c:pt idx="624">
                  <c:v>4.398911246535897E-2</c:v>
                </c:pt>
                <c:pt idx="625">
                  <c:v>4.6601587763723244E-2</c:v>
                </c:pt>
                <c:pt idx="626">
                  <c:v>5.2221483409129618E-2</c:v>
                </c:pt>
                <c:pt idx="627">
                  <c:v>6.0197330866492746E-2</c:v>
                </c:pt>
                <c:pt idx="628">
                  <c:v>6.9844638665254755E-2</c:v>
                </c:pt>
                <c:pt idx="629">
                  <c:v>8.0629061598470816E-2</c:v>
                </c:pt>
                <c:pt idx="630">
                  <c:v>9.217147398908189E-2</c:v>
                </c:pt>
                <c:pt idx="631">
                  <c:v>0.10420397085145075</c:v>
                </c:pt>
                <c:pt idx="632">
                  <c:v>0.11652977701982441</c:v>
                </c:pt>
                <c:pt idx="633">
                  <c:v>0.12899728256893631</c:v>
                </c:pt>
                <c:pt idx="634">
                  <c:v>0.14148280926900625</c:v>
                </c:pt>
                <c:pt idx="635">
                  <c:v>0.15388205275502403</c:v>
                </c:pt>
                <c:pt idx="636">
                  <c:v>0.16610325252860042</c:v>
                </c:pt>
                <c:pt idx="637">
                  <c:v>0.17806430504525605</c:v>
                </c:pt>
                <c:pt idx="638">
                  <c:v>0.18969038111156294</c:v>
                </c:pt>
                <c:pt idx="639">
                  <c:v>0.20091293474261432</c:v>
                </c:pt>
                <c:pt idx="640">
                  <c:v>0.21166854524912293</c:v>
                </c:pt>
                <c:pt idx="641">
                  <c:v>0.22189896912056623</c:v>
                </c:pt>
                <c:pt idx="642">
                  <c:v>0.23155075605026645</c:v>
                </c:pt>
                <c:pt idx="643">
                  <c:v>0.24057507001917303</c:v>
                </c:pt>
                <c:pt idx="644">
                  <c:v>0.24892831257992731</c:v>
                </c:pt>
                <c:pt idx="645">
                  <c:v>0.25657166205039089</c:v>
                </c:pt>
                <c:pt idx="646">
                  <c:v>0.26347143648164217</c:v>
                </c:pt>
                <c:pt idx="647">
                  <c:v>0.26959961713756198</c:v>
                </c:pt>
                <c:pt idx="648">
                  <c:v>0.27493382208280598</c:v>
                </c:pt>
                <c:pt idx="649">
                  <c:v>0.27945763499496662</c:v>
                </c:pt>
                <c:pt idx="650">
                  <c:v>0.2831608714101756</c:v>
                </c:pt>
                <c:pt idx="651">
                  <c:v>0.2860401566259535</c:v>
                </c:pt>
                <c:pt idx="652">
                  <c:v>0.28809897008968982</c:v>
                </c:pt>
                <c:pt idx="653">
                  <c:v>0.2893481869073487</c:v>
                </c:pt>
                <c:pt idx="654">
                  <c:v>0.28980655656587551</c:v>
                </c:pt>
                <c:pt idx="655">
                  <c:v>0.2895009324437488</c:v>
                </c:pt>
                <c:pt idx="656">
                  <c:v>0.2884669254624696</c:v>
                </c:pt>
                <c:pt idx="657">
                  <c:v>0.2867492783764416</c:v>
                </c:pt>
                <c:pt idx="658">
                  <c:v>0.28440258243140132</c:v>
                </c:pt>
                <c:pt idx="659">
                  <c:v>0.28149164305783575</c:v>
                </c:pt>
                <c:pt idx="660">
                  <c:v>0.27809192465873583</c:v>
                </c:pt>
                <c:pt idx="661">
                  <c:v>0.27429037918696675</c:v>
                </c:pt>
                <c:pt idx="662">
                  <c:v>0.27018538420767696</c:v>
                </c:pt>
                <c:pt idx="663">
                  <c:v>0.26588700278744354</c:v>
                </c:pt>
                <c:pt idx="664">
                  <c:v>0.26151685558223586</c:v>
                </c:pt>
                <c:pt idx="665">
                  <c:v>0.25720710077775849</c:v>
                </c:pt>
                <c:pt idx="666">
                  <c:v>0.25309888944853154</c:v>
                </c:pt>
                <c:pt idx="667">
                  <c:v>0.24934023799998667</c:v>
                </c:pt>
                <c:pt idx="668">
                  <c:v>0.24608173709450687</c:v>
                </c:pt>
                <c:pt idx="669">
                  <c:v>0.24347191534780763</c:v>
                </c:pt>
                <c:pt idx="670">
                  <c:v>0.24165113486615369</c:v>
                </c:pt>
                <c:pt idx="671">
                  <c:v>0.24074461076028264</c:v>
                </c:pt>
                <c:pt idx="672">
                  <c:v>0.24085532173169849</c:v>
                </c:pt>
                <c:pt idx="673">
                  <c:v>0.24205751308682819</c:v>
                </c:pt>
                <c:pt idx="674">
                  <c:v>0.24439234816474922</c:v>
                </c:pt>
                <c:pt idx="675">
                  <c:v>0.24786527458601376</c:v>
                </c:pt>
                <c:pt idx="676">
                  <c:v>0.25244660975319116</c:v>
                </c:pt>
                <c:pt idx="677">
                  <c:v>0.25807477460428013</c:v>
                </c:pt>
                <c:pt idx="678">
                  <c:v>0.26466104077905006</c:v>
                </c:pt>
                <c:pt idx="679">
                  <c:v>0.2720955364646947</c:v>
                </c:pt>
                <c:pt idx="680">
                  <c:v>0.28025410540636153</c:v>
                </c:pt>
                <c:pt idx="681">
                  <c:v>0.28900382101475752</c:v>
                </c:pt>
                <c:pt idx="682">
                  <c:v>0.29820807343204175</c:v>
                </c:pt>
                <c:pt idx="683">
                  <c:v>0.30773096170161363</c:v>
                </c:pt>
                <c:pt idx="684">
                  <c:v>0.31743973837742806</c:v>
                </c:pt>
                <c:pt idx="685">
                  <c:v>0.32720728420314854</c:v>
                </c:pt>
                <c:pt idx="686">
                  <c:v>0.33691365632140824</c:v>
                </c:pt>
                <c:pt idx="687">
                  <c:v>0.34644650426316903</c:v>
                </c:pt>
                <c:pt idx="688">
                  <c:v>0.35570150915980103</c:v>
                </c:pt>
                <c:pt idx="689">
                  <c:v>0.36458330136117045</c:v>
                </c:pt>
                <c:pt idx="690">
                  <c:v>0.3730044121481943</c:v>
                </c:pt>
                <c:pt idx="691">
                  <c:v>0.38088624846120395</c:v>
                </c:pt>
                <c:pt idx="692">
                  <c:v>0.38815815653948332</c:v>
                </c:pt>
                <c:pt idx="693">
                  <c:v>0.39475801679060296</c:v>
                </c:pt>
                <c:pt idx="694">
                  <c:v>0.40063144368724979</c:v>
                </c:pt>
                <c:pt idx="695">
                  <c:v>0.40573243266252451</c:v>
                </c:pt>
                <c:pt idx="696">
                  <c:v>0.41002257085189836</c:v>
                </c:pt>
                <c:pt idx="697">
                  <c:v>0.41347152160021855</c:v>
                </c:pt>
                <c:pt idx="698">
                  <c:v>0.41605676750926673</c:v>
                </c:pt>
                <c:pt idx="699">
                  <c:v>0.41776377801647668</c:v>
                </c:pt>
                <c:pt idx="700">
                  <c:v>0.41858553216395333</c:v>
                </c:pt>
                <c:pt idx="701">
                  <c:v>0.41852351383321346</c:v>
                </c:pt>
                <c:pt idx="702">
                  <c:v>0.41758677524148197</c:v>
                </c:pt>
                <c:pt idx="703">
                  <c:v>0.41579279215652598</c:v>
                </c:pt>
                <c:pt idx="704">
                  <c:v>0.41316698376479699</c:v>
                </c:pt>
                <c:pt idx="705">
                  <c:v>0.40974350093735473</c:v>
                </c:pt>
                <c:pt idx="706">
                  <c:v>0.40556461673431277</c:v>
                </c:pt>
                <c:pt idx="707">
                  <c:v>0.40068158463423298</c:v>
                </c:pt>
                <c:pt idx="708">
                  <c:v>0.3951543621048994</c:v>
                </c:pt>
                <c:pt idx="709">
                  <c:v>0.38905158437374343</c:v>
                </c:pt>
                <c:pt idx="710">
                  <c:v>0.38245150514461307</c:v>
                </c:pt>
                <c:pt idx="711">
                  <c:v>0.37544106867194216</c:v>
                </c:pt>
                <c:pt idx="712">
                  <c:v>0.36811653676043948</c:v>
                </c:pt>
                <c:pt idx="713">
                  <c:v>0.3605829254322645</c:v>
                </c:pt>
                <c:pt idx="714">
                  <c:v>0.35295373135640595</c:v>
                </c:pt>
                <c:pt idx="715">
                  <c:v>0.34535018727413486</c:v>
                </c:pt>
                <c:pt idx="716">
                  <c:v>0.33789978808997495</c:v>
                </c:pt>
                <c:pt idx="717">
                  <c:v>0.33073500410794138</c:v>
                </c:pt>
                <c:pt idx="718">
                  <c:v>0.32399031757276331</c:v>
                </c:pt>
                <c:pt idx="719">
                  <c:v>0.31779948978003414</c:v>
                </c:pt>
                <c:pt idx="720">
                  <c:v>0.3122910291587</c:v>
                </c:pt>
                <c:pt idx="721">
                  <c:v>0.30758389488321719</c:v>
                </c:pt>
                <c:pt idx="722">
                  <c:v>0.30378230667912509</c:v>
                </c:pt>
                <c:pt idx="723">
                  <c:v>0.30097055988946825</c:v>
                </c:pt>
                <c:pt idx="724">
                  <c:v>0.29920796322626508</c:v>
                </c:pt>
                <c:pt idx="725">
                  <c:v>0.29852582110376985</c:v>
                </c:pt>
                <c:pt idx="726">
                  <c:v>0.29892462459212021</c:v>
                </c:pt>
                <c:pt idx="727">
                  <c:v>0.3003746052270731</c:v>
                </c:pt>
                <c:pt idx="728">
                  <c:v>0.30281686110507455</c:v>
                </c:pt>
                <c:pt idx="729">
                  <c:v>0.30616697748842869</c:v>
                </c:pt>
                <c:pt idx="730">
                  <c:v>0.31031975775042103</c:v>
                </c:pt>
                <c:pt idx="731">
                  <c:v>0.31515435228576488</c:v>
                </c:pt>
                <c:pt idx="732">
                  <c:v>0.3205397326319781</c:v>
                </c:pt>
                <c:pt idx="733">
                  <c:v>0.32633933549043703</c:v>
                </c:pt>
                <c:pt idx="734">
                  <c:v>0.33241581107108908</c:v>
                </c:pt>
                <c:pt idx="735">
                  <c:v>0.33863399721009996</c:v>
                </c:pt>
                <c:pt idx="736">
                  <c:v>0.34486385266354025</c:v>
                </c:pt>
                <c:pt idx="737">
                  <c:v>0.35098239514095292</c:v>
                </c:pt>
                <c:pt idx="738">
                  <c:v>0.35687488308438015</c:v>
                </c:pt>
                <c:pt idx="739">
                  <c:v>0.36243555822646595</c:v>
                </c:pt>
                <c:pt idx="740">
                  <c:v>0.36756831068944174</c:v>
                </c:pt>
                <c:pt idx="741">
                  <c:v>0.37218683204629904</c:v>
                </c:pt>
                <c:pt idx="742">
                  <c:v>0.37621425553133947</c:v>
                </c:pt>
                <c:pt idx="743">
                  <c:v>0.37958355732196836</c:v>
                </c:pt>
                <c:pt idx="744">
                  <c:v>0.3822367859696657</c:v>
                </c:pt>
                <c:pt idx="745">
                  <c:v>0.38412559563357657</c:v>
                </c:pt>
                <c:pt idx="746">
                  <c:v>0.38521035176827739</c:v>
                </c:pt>
                <c:pt idx="747">
                  <c:v>0.3854601294717912</c:v>
                </c:pt>
                <c:pt idx="748">
                  <c:v>0.38485243313854728</c:v>
                </c:pt>
                <c:pt idx="749">
                  <c:v>0.3833733570082955</c:v>
                </c:pt>
                <c:pt idx="750">
                  <c:v>0.38101672382073992</c:v>
                </c:pt>
                <c:pt idx="751">
                  <c:v>0.3777846429540645</c:v>
                </c:pt>
                <c:pt idx="752">
                  <c:v>0.37368680890566636</c:v>
                </c:pt>
                <c:pt idx="753">
                  <c:v>0.36874087086604596</c:v>
                </c:pt>
                <c:pt idx="754">
                  <c:v>0.36297172371182029</c:v>
                </c:pt>
                <c:pt idx="755">
                  <c:v>0.35641240809405045</c:v>
                </c:pt>
                <c:pt idx="756">
                  <c:v>0.349103108365795</c:v>
                </c:pt>
                <c:pt idx="757">
                  <c:v>0.34109189089307007</c:v>
                </c:pt>
                <c:pt idx="758">
                  <c:v>0.33243458755431871</c:v>
                </c:pt>
                <c:pt idx="759">
                  <c:v>0.3231947979003375</c:v>
                </c:pt>
                <c:pt idx="760">
                  <c:v>0.3134444977869128</c:v>
                </c:pt>
                <c:pt idx="761">
                  <c:v>0.30326375107051617</c:v>
                </c:pt>
                <c:pt idx="762">
                  <c:v>0.29274160871218835</c:v>
                </c:pt>
                <c:pt idx="763">
                  <c:v>0.28197647094539646</c:v>
                </c:pt>
                <c:pt idx="764">
                  <c:v>0.27107590842083329</c:v>
                </c:pt>
                <c:pt idx="765">
                  <c:v>0.26015783811113591</c:v>
                </c:pt>
                <c:pt idx="766">
                  <c:v>0.24935016165996363</c:v>
                </c:pt>
                <c:pt idx="767">
                  <c:v>0.23879056635648319</c:v>
                </c:pt>
                <c:pt idx="768">
                  <c:v>0.22862640172902166</c:v>
                </c:pt>
                <c:pt idx="769">
                  <c:v>0.21901201672036172</c:v>
                </c:pt>
                <c:pt idx="770">
                  <c:v>0.21010628825584921</c:v>
                </c:pt>
                <c:pt idx="771">
                  <c:v>0.2020670879249018</c:v>
                </c:pt>
                <c:pt idx="772">
                  <c:v>0.19504395175821268</c:v>
                </c:pt>
                <c:pt idx="773">
                  <c:v>0.18916881387504125</c:v>
                </c:pt>
                <c:pt idx="774">
                  <c:v>0.18454469315439553</c:v>
                </c:pt>
                <c:pt idx="775">
                  <c:v>0.18123540824477427</c:v>
                </c:pt>
                <c:pt idx="776">
                  <c:v>0.17925640546106017</c:v>
                </c:pt>
                <c:pt idx="777">
                  <c:v>0.17857138229654829</c:v>
                </c:pt>
                <c:pt idx="778">
                  <c:v>0.17909341885342966</c:v>
                </c:pt>
                <c:pt idx="779">
                  <c:v>0.1806923226288267</c:v>
                </c:pt>
                <c:pt idx="780">
                  <c:v>0.18320591255865626</c:v>
                </c:pt>
                <c:pt idx="781">
                  <c:v>0.18645235929075823</c:v>
                </c:pt>
                <c:pt idx="782">
                  <c:v>0.1902424664756531</c:v>
                </c:pt>
                <c:pt idx="783">
                  <c:v>0.19438921302132484</c:v>
                </c:pt>
                <c:pt idx="784">
                  <c:v>0.19871499718390659</c:v>
                </c:pt>
                <c:pt idx="785">
                  <c:v>0.20305584313791614</c:v>
                </c:pt>
                <c:pt idx="786">
                  <c:v>0.20726369622217972</c:v>
                </c:pt>
                <c:pt idx="787">
                  <c:v>0.21120711492241448</c:v>
                </c:pt>
                <c:pt idx="788">
                  <c:v>0.21477147698512017</c:v>
                </c:pt>
                <c:pt idx="789">
                  <c:v>0.21785718961009756</c:v>
                </c:pt>
                <c:pt idx="790">
                  <c:v>0.22037983862073229</c:v>
                </c:pt>
                <c:pt idx="791">
                  <c:v>0.22226798753594726</c:v>
                </c:pt>
                <c:pt idx="792">
                  <c:v>0.22346279473614841</c:v>
                </c:pt>
                <c:pt idx="793">
                  <c:v>0.22391666591223172</c:v>
                </c:pt>
                <c:pt idx="794">
                  <c:v>0.22359221919657671</c:v>
                </c:pt>
                <c:pt idx="795">
                  <c:v>0.22246186812622518</c:v>
                </c:pt>
                <c:pt idx="796">
                  <c:v>0.22050686381806803</c:v>
                </c:pt>
                <c:pt idx="797">
                  <c:v>0.21771630627807828</c:v>
                </c:pt>
                <c:pt idx="798">
                  <c:v>0.21408755071442148</c:v>
                </c:pt>
                <c:pt idx="799">
                  <c:v>0.20962468226981287</c:v>
                </c:pt>
                <c:pt idx="800">
                  <c:v>0.20433874688548423</c:v>
                </c:pt>
                <c:pt idx="801">
                  <c:v>0.19824708502484972</c:v>
                </c:pt>
                <c:pt idx="802">
                  <c:v>0.19137324953556073</c:v>
                </c:pt>
                <c:pt idx="803">
                  <c:v>0.18374617980246558</c:v>
                </c:pt>
                <c:pt idx="804">
                  <c:v>0.1754003657433473</c:v>
                </c:pt>
                <c:pt idx="805">
                  <c:v>0.16637563076370288</c:v>
                </c:pt>
                <c:pt idx="806">
                  <c:v>0.15671674591906251</c:v>
                </c:pt>
                <c:pt idx="807">
                  <c:v>0.14647340929165267</c:v>
                </c:pt>
                <c:pt idx="808">
                  <c:v>0.13570035532941688</c:v>
                </c:pt>
                <c:pt idx="809">
                  <c:v>0.12445803715959849</c:v>
                </c:pt>
                <c:pt idx="810">
                  <c:v>0.1128127088697457</c:v>
                </c:pt>
                <c:pt idx="811">
                  <c:v>0.10083886709543102</c:v>
                </c:pt>
                <c:pt idx="812">
                  <c:v>8.8622345334458397E-2</c:v>
                </c:pt>
                <c:pt idx="813">
                  <c:v>7.6267444490031255E-2</c:v>
                </c:pt>
                <c:pt idx="814">
                  <c:v>6.3912273196311833E-2</c:v>
                </c:pt>
                <c:pt idx="815">
                  <c:v>5.1766214860756429E-2</c:v>
                </c:pt>
                <c:pt idx="816">
                  <c:v>4.0206300866530861E-2</c:v>
                </c:pt>
                <c:pt idx="817">
                  <c:v>3.0053311994853414E-2</c:v>
                </c:pt>
                <c:pt idx="818">
                  <c:v>2.325247734973631E-2</c:v>
                </c:pt>
                <c:pt idx="819">
                  <c:v>2.2868109164073887E-2</c:v>
                </c:pt>
                <c:pt idx="820">
                  <c:v>2.8934037379010902E-2</c:v>
                </c:pt>
                <c:pt idx="821">
                  <c:v>3.8262727982332885E-2</c:v>
                </c:pt>
                <c:pt idx="822">
                  <c:v>4.8766522228368914E-2</c:v>
                </c:pt>
                <c:pt idx="823">
                  <c:v>5.9571898448345595E-2</c:v>
                </c:pt>
                <c:pt idx="824">
                  <c:v>7.0287930781393754E-2</c:v>
                </c:pt>
                <c:pt idx="825">
                  <c:v>8.0706066102926868E-2</c:v>
                </c:pt>
                <c:pt idx="826">
                  <c:v>9.0694534311170041E-2</c:v>
                </c:pt>
                <c:pt idx="827">
                  <c:v>0.1001587129977717</c:v>
                </c:pt>
                <c:pt idx="828">
                  <c:v>0.10902514282320386</c:v>
                </c:pt>
                <c:pt idx="829">
                  <c:v>0.11723333527904937</c:v>
                </c:pt>
                <c:pt idx="830">
                  <c:v>0.1247324704427039</c:v>
                </c:pt>
                <c:pt idx="831">
                  <c:v>0.13147947780764116</c:v>
                </c:pt>
                <c:pt idx="832">
                  <c:v>0.13743807394987023</c:v>
                </c:pt>
                <c:pt idx="833">
                  <c:v>0.14257830842663269</c:v>
                </c:pt>
                <c:pt idx="834">
                  <c:v>0.14687659560246485</c:v>
                </c:pt>
                <c:pt idx="835">
                  <c:v>0.15031564174925374</c:v>
                </c:pt>
                <c:pt idx="836">
                  <c:v>0.15288454330536491</c:v>
                </c:pt>
                <c:pt idx="837">
                  <c:v>0.15457921791864518</c:v>
                </c:pt>
                <c:pt idx="838">
                  <c:v>0.15540290587016062</c:v>
                </c:pt>
                <c:pt idx="839">
                  <c:v>0.15536618029690374</c:v>
                </c:pt>
                <c:pt idx="840">
                  <c:v>0.15448835223673013</c:v>
                </c:pt>
                <c:pt idx="841">
                  <c:v>0.15279753159410003</c:v>
                </c:pt>
                <c:pt idx="842">
                  <c:v>0.15033230592637101</c:v>
                </c:pt>
                <c:pt idx="843">
                  <c:v>0.14714294231695246</c:v>
                </c:pt>
                <c:pt idx="844">
                  <c:v>0.14329337255128025</c:v>
                </c:pt>
                <c:pt idx="845">
                  <c:v>0.13886342479231167</c:v>
                </c:pt>
                <c:pt idx="846">
                  <c:v>0.13395235716361992</c:v>
                </c:pt>
                <c:pt idx="847">
                  <c:v>0.12868267837591818</c:v>
                </c:pt>
                <c:pt idx="848">
                  <c:v>0.12320526401810111</c:v>
                </c:pt>
                <c:pt idx="849">
                  <c:v>0.11770477442865264</c:v>
                </c:pt>
                <c:pt idx="850">
                  <c:v>0.11240500322049728</c:v>
                </c:pt>
                <c:pt idx="851">
                  <c:v>0.1075713043915523</c:v>
                </c:pt>
                <c:pt idx="852">
                  <c:v>0.10350766260895858</c:v>
                </c:pt>
                <c:pt idx="853">
                  <c:v>0.10054063549451038</c:v>
                </c:pt>
                <c:pt idx="854">
                  <c:v>9.8988100041570659E-2</c:v>
                </c:pt>
                <c:pt idx="855">
                  <c:v>9.9112761275831684E-2</c:v>
                </c:pt>
                <c:pt idx="856">
                  <c:v>0.10107429264343135</c:v>
                </c:pt>
                <c:pt idx="857">
                  <c:v>0.10489998007406866</c:v>
                </c:pt>
                <c:pt idx="858">
                  <c:v>0.11048886764488991</c:v>
                </c:pt>
                <c:pt idx="859">
                  <c:v>0.11764574108334734</c:v>
                </c:pt>
                <c:pt idx="860">
                  <c:v>0.12612489889078207</c:v>
                </c:pt>
                <c:pt idx="861">
                  <c:v>0.135668548033507</c:v>
                </c:pt>
                <c:pt idx="862">
                  <c:v>0.1460306553835872</c:v>
                </c:pt>
                <c:pt idx="863">
                  <c:v>0.15698847114692849</c:v>
                </c:pt>
                <c:pt idx="864">
                  <c:v>0.16834576398602963</c:v>
                </c:pt>
                <c:pt idx="865">
                  <c:v>0.17993085986194807</c:v>
                </c:pt>
                <c:pt idx="866">
                  <c:v>0.19159393926972221</c:v>
                </c:pt>
                <c:pt idx="867">
                  <c:v>0.20320351683811971</c:v>
                </c:pt>
                <c:pt idx="868">
                  <c:v>0.21464366574369254</c:v>
                </c:pt>
                <c:pt idx="869">
                  <c:v>0.22581120509542923</c:v>
                </c:pt>
                <c:pt idx="870">
                  <c:v>0.23661408995114808</c:v>
                </c:pt>
                <c:pt idx="871">
                  <c:v>0.24696989016096679</c:v>
                </c:pt>
                <c:pt idx="872">
                  <c:v>0.25680466645699801</c:v>
                </c:pt>
                <c:pt idx="873">
                  <c:v>0.26605226599692777</c:v>
                </c:pt>
                <c:pt idx="874">
                  <c:v>0.2746541631600366</c:v>
                </c:pt>
                <c:pt idx="875">
                  <c:v>0.28255846620105013</c:v>
                </c:pt>
                <c:pt idx="876">
                  <c:v>0.28972038580833415</c:v>
                </c:pt>
                <c:pt idx="877">
                  <c:v>0.29610208576759467</c:v>
                </c:pt>
                <c:pt idx="878">
                  <c:v>0.3016721599802839</c:v>
                </c:pt>
                <c:pt idx="879">
                  <c:v>0.30640659643351348</c:v>
                </c:pt>
                <c:pt idx="880">
                  <c:v>0.31028793900487012</c:v>
                </c:pt>
                <c:pt idx="881">
                  <c:v>0.31330634066006385</c:v>
                </c:pt>
                <c:pt idx="882">
                  <c:v>0.31545928463781187</c:v>
                </c:pt>
                <c:pt idx="883">
                  <c:v>0.31675188508689256</c:v>
                </c:pt>
                <c:pt idx="884">
                  <c:v>0.31719749543312914</c:v>
                </c:pt>
                <c:pt idx="885">
                  <c:v>0.31681761387362922</c:v>
                </c:pt>
                <c:pt idx="886">
                  <c:v>0.31564254459285113</c:v>
                </c:pt>
                <c:pt idx="887">
                  <c:v>0.31371180621552963</c:v>
                </c:pt>
                <c:pt idx="888">
                  <c:v>0.31107418642365681</c:v>
                </c:pt>
                <c:pt idx="889">
                  <c:v>0.30778883403466734</c:v>
                </c:pt>
                <c:pt idx="890">
                  <c:v>0.30392512961736157</c:v>
                </c:pt>
                <c:pt idx="891">
                  <c:v>0.29956367606278633</c:v>
                </c:pt>
                <c:pt idx="892">
                  <c:v>0.29479626195006275</c:v>
                </c:pt>
                <c:pt idx="893">
                  <c:v>0.28972627350283575</c:v>
                </c:pt>
                <c:pt idx="894">
                  <c:v>0.28446891668598873</c:v>
                </c:pt>
                <c:pt idx="895">
                  <c:v>0.27915036322786685</c:v>
                </c:pt>
                <c:pt idx="896">
                  <c:v>0.27390754931428962</c:v>
                </c:pt>
                <c:pt idx="897">
                  <c:v>0.26888624165300834</c:v>
                </c:pt>
                <c:pt idx="898">
                  <c:v>0.26423821260540653</c:v>
                </c:pt>
                <c:pt idx="899">
                  <c:v>0.260118012854262</c:v>
                </c:pt>
                <c:pt idx="900">
                  <c:v>0.25667732872246429</c:v>
                </c:pt>
                <c:pt idx="901">
                  <c:v>0.2540591621910141</c:v>
                </c:pt>
                <c:pt idx="902">
                  <c:v>0.25239079790994756</c:v>
                </c:pt>
                <c:pt idx="903">
                  <c:v>0.25177629532050866</c:v>
                </c:pt>
                <c:pt idx="904">
                  <c:v>0.25228984884295286</c:v>
                </c:pt>
                <c:pt idx="905">
                  <c:v>0.25397137793745578</c:v>
                </c:pt>
                <c:pt idx="906">
                  <c:v>0.25682384158120913</c:v>
                </c:pt>
                <c:pt idx="907">
                  <c:v>0.260813162355296</c:v>
                </c:pt>
                <c:pt idx="908">
                  <c:v>0.26587241681817991</c:v>
                </c:pt>
                <c:pt idx="909">
                  <c:v>0.27190572420208442</c:v>
                </c:pt>
                <c:pt idx="910">
                  <c:v>0.27879599970917801</c:v>
                </c:pt>
                <c:pt idx="911">
                  <c:v>0.28641062161367203</c:v>
                </c:pt>
                <c:pt idx="912">
                  <c:v>0.294608407315813</c:v>
                </c:pt>
                <c:pt idx="913">
                  <c:v>0.30324487650247278</c:v>
                </c:pt>
                <c:pt idx="914">
                  <c:v>0.31217649041527779</c:v>
                </c:pt>
                <c:pt idx="915">
                  <c:v>0.32126395260797624</c:v>
                </c:pt>
                <c:pt idx="916">
                  <c:v>0.33037431841891102</c:v>
                </c:pt>
                <c:pt idx="917">
                  <c:v>0.33938272967764577</c:v>
                </c:pt>
                <c:pt idx="918">
                  <c:v>0.34817311446442845</c:v>
                </c:pt>
                <c:pt idx="919">
                  <c:v>0.35663861582258588</c:v>
                </c:pt>
                <c:pt idx="920">
                  <c:v>0.36468182822642808</c:v>
                </c:pt>
                <c:pt idx="921">
                  <c:v>0.37221477477237525</c:v>
                </c:pt>
                <c:pt idx="922">
                  <c:v>0.37915877769009909</c:v>
                </c:pt>
                <c:pt idx="923">
                  <c:v>0.38544445046326714</c:v>
                </c:pt>
                <c:pt idx="924">
                  <c:v>0.39101112849156866</c:v>
                </c:pt>
                <c:pt idx="925">
                  <c:v>0.39580745957706504</c:v>
                </c:pt>
                <c:pt idx="926">
                  <c:v>0.39979042529287767</c:v>
                </c:pt>
                <c:pt idx="927">
                  <c:v>0.40292578207766749</c:v>
                </c:pt>
                <c:pt idx="928">
                  <c:v>0.40518789518346915</c:v>
                </c:pt>
                <c:pt idx="929">
                  <c:v>0.40655945141301292</c:v>
                </c:pt>
                <c:pt idx="930">
                  <c:v>0.40703188158625853</c:v>
                </c:pt>
                <c:pt idx="931">
                  <c:v>0.4066046957602556</c:v>
                </c:pt>
                <c:pt idx="932">
                  <c:v>0.40528623229872984</c:v>
                </c:pt>
                <c:pt idx="933">
                  <c:v>0.40309332333823145</c:v>
                </c:pt>
                <c:pt idx="934">
                  <c:v>0.40005146027276289</c:v>
                </c:pt>
                <c:pt idx="935">
                  <c:v>0.3961950315345335</c:v>
                </c:pt>
                <c:pt idx="936">
                  <c:v>0.39156703342754734</c:v>
                </c:pt>
                <c:pt idx="937">
                  <c:v>0.38622009521935802</c:v>
                </c:pt>
                <c:pt idx="938">
                  <c:v>0.38021560222321227</c:v>
                </c:pt>
                <c:pt idx="939">
                  <c:v>0.37362485438230686</c:v>
                </c:pt>
                <c:pt idx="940">
                  <c:v>0.36652850032101192</c:v>
                </c:pt>
                <c:pt idx="941">
                  <c:v>0.35901701832002342</c:v>
                </c:pt>
                <c:pt idx="942">
                  <c:v>0.35119064687045698</c:v>
                </c:pt>
                <c:pt idx="943">
                  <c:v>0.34315957904906286</c:v>
                </c:pt>
                <c:pt idx="944">
                  <c:v>0.33504293511072575</c:v>
                </c:pt>
                <c:pt idx="945">
                  <c:v>0.32696870620244378</c:v>
                </c:pt>
                <c:pt idx="946">
                  <c:v>0.31907205369259467</c:v>
                </c:pt>
                <c:pt idx="947">
                  <c:v>0.31149400176250586</c:v>
                </c:pt>
                <c:pt idx="948">
                  <c:v>0.30437808790418869</c:v>
                </c:pt>
                <c:pt idx="949">
                  <c:v>0.29786744416087163</c:v>
                </c:pt>
                <c:pt idx="950">
                  <c:v>0.292099406724252</c:v>
                </c:pt>
                <c:pt idx="951">
                  <c:v>0.28720083737416224</c:v>
                </c:pt>
                <c:pt idx="952">
                  <c:v>0.2832816303695847</c:v>
                </c:pt>
                <c:pt idx="953">
                  <c:v>0.28042831624893017</c:v>
                </c:pt>
                <c:pt idx="954">
                  <c:v>0.27869916711181608</c:v>
                </c:pt>
                <c:pt idx="955">
                  <c:v>0.27811983978623311</c:v>
                </c:pt>
                <c:pt idx="956">
                  <c:v>0.27868105002961718</c:v>
                </c:pt>
                <c:pt idx="957">
                  <c:v>0.28033943012462587</c:v>
                </c:pt>
                <c:pt idx="958">
                  <c:v>0.28302013489605293</c:v>
                </c:pt>
                <c:pt idx="959">
                  <c:v>0.28662126670198423</c:v>
                </c:pt>
                <c:pt idx="960">
                  <c:v>0.29102023058758303</c:v>
                </c:pt>
                <c:pt idx="961">
                  <c:v>0.29607994186781716</c:v>
                </c:pt>
                <c:pt idx="962">
                  <c:v>0.30165474218370908</c:v>
                </c:pt>
                <c:pt idx="963">
                  <c:v>0.30759634541164493</c:v>
                </c:pt>
                <c:pt idx="964">
                  <c:v>0.31375795465672257</c:v>
                </c:pt>
                <c:pt idx="965">
                  <c:v>0.31999771989643927</c:v>
                </c:pt>
                <c:pt idx="966">
                  <c:v>0.32618150650706729</c:v>
                </c:pt>
                <c:pt idx="967">
                  <c:v>0.33218404436534876</c:v>
                </c:pt>
                <c:pt idx="968">
                  <c:v>0.33789013484740871</c:v>
                </c:pt>
                <c:pt idx="969">
                  <c:v>0.34319525201989609</c:v>
                </c:pt>
                <c:pt idx="970">
                  <c:v>0.34800568694537165</c:v>
                </c:pt>
                <c:pt idx="971">
                  <c:v>0.35223816404922675</c:v>
                </c:pt>
                <c:pt idx="972">
                  <c:v>0.355820107667709</c:v>
                </c:pt>
                <c:pt idx="973">
                  <c:v>0.35868912872831815</c:v>
                </c:pt>
                <c:pt idx="974">
                  <c:v>0.36079270881054398</c:v>
                </c:pt>
                <c:pt idx="975">
                  <c:v>0.36208786206679172</c:v>
                </c:pt>
                <c:pt idx="976">
                  <c:v>0.36254103248046277</c:v>
                </c:pt>
                <c:pt idx="977">
                  <c:v>0.36212771028423107</c:v>
                </c:pt>
                <c:pt idx="978">
                  <c:v>0.36083212181490998</c:v>
                </c:pt>
                <c:pt idx="979">
                  <c:v>0.35864696726661444</c:v>
                </c:pt>
                <c:pt idx="980">
                  <c:v>0.35557346919292221</c:v>
                </c:pt>
                <c:pt idx="981">
                  <c:v>0.35162117393753467</c:v>
                </c:pt>
                <c:pt idx="982">
                  <c:v>0.34680757677226431</c:v>
                </c:pt>
                <c:pt idx="983">
                  <c:v>0.34115832775416755</c:v>
                </c:pt>
                <c:pt idx="984">
                  <c:v>0.33470698491026446</c:v>
                </c:pt>
                <c:pt idx="985">
                  <c:v>0.32749555729269064</c:v>
                </c:pt>
                <c:pt idx="986">
                  <c:v>0.31957381664663953</c:v>
                </c:pt>
                <c:pt idx="987">
                  <c:v>0.31100033635444829</c:v>
                </c:pt>
                <c:pt idx="988">
                  <c:v>0.30184186588014927</c:v>
                </c:pt>
                <c:pt idx="989">
                  <c:v>0.29217445492741145</c:v>
                </c:pt>
                <c:pt idx="990">
                  <c:v>0.28208329122968273</c:v>
                </c:pt>
                <c:pt idx="991">
                  <c:v>0.27166390513150618</c:v>
                </c:pt>
                <c:pt idx="992">
                  <c:v>0.26102197836523272</c:v>
                </c:pt>
                <c:pt idx="993">
                  <c:v>0.25027482495003367</c:v>
                </c:pt>
                <c:pt idx="994">
                  <c:v>0.23955138017471325</c:v>
                </c:pt>
                <c:pt idx="995">
                  <c:v>0.22899317005729669</c:v>
                </c:pt>
                <c:pt idx="996">
                  <c:v>0.21875367147248065</c:v>
                </c:pt>
                <c:pt idx="997">
                  <c:v>0.20899770777099447</c:v>
                </c:pt>
                <c:pt idx="998">
                  <c:v>0.19989898807460232</c:v>
                </c:pt>
                <c:pt idx="999">
                  <c:v>0.19163539672017796</c:v>
                </c:pt>
                <c:pt idx="1000">
                  <c:v>0.18438137290496567</c:v>
                </c:pt>
                <c:pt idx="1001">
                  <c:v>0.17829775011311835</c:v>
                </c:pt>
                <c:pt idx="1002">
                  <c:v>0.1735183744698526</c:v>
                </c:pt>
                <c:pt idx="1003">
                  <c:v>0.17013576529010591</c:v>
                </c:pt>
                <c:pt idx="1004">
                  <c:v>0.16818890601858968</c:v>
                </c:pt>
                <c:pt idx="1005">
                  <c:v>0.16765577737295545</c:v>
                </c:pt>
                <c:pt idx="1006">
                  <c:v>0.16845352222859575</c:v>
                </c:pt>
                <c:pt idx="1007">
                  <c:v>0.17044612931143374</c:v>
                </c:pt>
                <c:pt idx="1008">
                  <c:v>0.17345806571909536</c:v>
                </c:pt>
                <c:pt idx="1009">
                  <c:v>0.17728971321326006</c:v>
                </c:pt>
                <c:pt idx="1010">
                  <c:v>0.18173277594096779</c:v>
                </c:pt>
                <c:pt idx="1011">
                  <c:v>0.18658203379114507</c:v>
                </c:pt>
                <c:pt idx="1012">
                  <c:v>0.19164352945479268</c:v>
                </c:pt>
                <c:pt idx="1013">
                  <c:v>0.19673959898393611</c:v>
                </c:pt>
                <c:pt idx="1014">
                  <c:v>0.2017112168656964</c:v>
                </c:pt>
                <c:pt idx="1015">
                  <c:v>0.20641794872752708</c:v>
                </c:pt>
                <c:pt idx="1016">
                  <c:v>0.21073805068342549</c:v>
                </c:pt>
                <c:pt idx="1017">
                  <c:v>0.21456650818487491</c:v>
                </c:pt>
                <c:pt idx="1018">
                  <c:v>0.21781410232941759</c:v>
                </c:pt>
                <c:pt idx="1019">
                  <c:v>0.2204058395897214</c:v>
                </c:pt>
                <c:pt idx="1020">
                  <c:v>0.22227983130695866</c:v>
                </c:pt>
                <c:pt idx="1021">
                  <c:v>0.22338581249553427</c:v>
                </c:pt>
                <c:pt idx="1022">
                  <c:v>0.22368457525158056</c:v>
                </c:pt>
                <c:pt idx="1023">
                  <c:v>0.22314672804226821</c:v>
                </c:pt>
                <c:pt idx="1024">
                  <c:v>0.2217520234128654</c:v>
                </c:pt>
                <c:pt idx="1025">
                  <c:v>0.2194890884076017</c:v>
                </c:pt>
                <c:pt idx="1026">
                  <c:v>0.21635446726374752</c:v>
                </c:pt>
                <c:pt idx="1027">
                  <c:v>0.2123524045351971</c:v>
                </c:pt>
                <c:pt idx="1028">
                  <c:v>0.20749449295559627</c:v>
                </c:pt>
                <c:pt idx="1029">
                  <c:v>0.20179940962936438</c:v>
                </c:pt>
                <c:pt idx="1030">
                  <c:v>0.1952927466112605</c:v>
                </c:pt>
                <c:pt idx="1031">
                  <c:v>0.18800658941834988</c:v>
                </c:pt>
                <c:pt idx="1032">
                  <c:v>0.17997982593682549</c:v>
                </c:pt>
                <c:pt idx="1033">
                  <c:v>0.17125829533908715</c:v>
                </c:pt>
                <c:pt idx="1034">
                  <c:v>0.16189470772128409</c:v>
                </c:pt>
                <c:pt idx="1035">
                  <c:v>0.15195004458521885</c:v>
                </c:pt>
                <c:pt idx="1036">
                  <c:v>0.14149402893016369</c:v>
                </c:pt>
                <c:pt idx="1037">
                  <c:v>0.13060756295318429</c:v>
                </c:pt>
                <c:pt idx="1038">
                  <c:v>0.11938610938438357</c:v>
                </c:pt>
                <c:pt idx="1039">
                  <c:v>0.10794563399197764</c:v>
                </c:pt>
                <c:pt idx="1040">
                  <c:v>9.6432428298057496E-2</c:v>
                </c:pt>
                <c:pt idx="1041">
                  <c:v>8.5041035570482093E-2</c:v>
                </c:pt>
                <c:pt idx="1042">
                  <c:v>7.4045123159327653E-2</c:v>
                </c:pt>
                <c:pt idx="1043">
                  <c:v>6.3850618147360164E-2</c:v>
                </c:pt>
                <c:pt idx="1044">
                  <c:v>5.507420138122749E-2</c:v>
                </c:pt>
                <c:pt idx="1045">
                  <c:v>4.8606843053319151E-2</c:v>
                </c:pt>
                <c:pt idx="1046">
                  <c:v>4.5484275650052954E-2</c:v>
                </c:pt>
                <c:pt idx="1047">
                  <c:v>4.634335163753265E-2</c:v>
                </c:pt>
                <c:pt idx="1048">
                  <c:v>5.0870211880038402E-2</c:v>
                </c:pt>
                <c:pt idx="1049">
                  <c:v>5.8054402901072021E-2</c:v>
                </c:pt>
                <c:pt idx="1050">
                  <c:v>6.6856884839857744E-2</c:v>
                </c:pt>
                <c:pt idx="1051">
                  <c:v>7.6516094175343261E-2</c:v>
                </c:pt>
                <c:pt idx="1052">
                  <c:v>8.6531952509636578E-2</c:v>
                </c:pt>
                <c:pt idx="1053">
                  <c:v>9.6577670970468113E-2</c:v>
                </c:pt>
                <c:pt idx="1054">
                  <c:v>0.10643095340891201</c:v>
                </c:pt>
                <c:pt idx="1055">
                  <c:v>0.11593248487805305</c:v>
                </c:pt>
                <c:pt idx="1056">
                  <c:v>0.1249621823014067</c:v>
                </c:pt>
                <c:pt idx="1057">
                  <c:v>0.1334260397077722</c:v>
                </c:pt>
                <c:pt idx="1058">
                  <c:v>0.14124789186455139</c:v>
                </c:pt>
                <c:pt idx="1059">
                  <c:v>0.14836512514742137</c:v>
                </c:pt>
                <c:pt idx="1060">
                  <c:v>0.15472591882050662</c:v>
                </c:pt>
                <c:pt idx="1061">
                  <c:v>0.16028778233995253</c:v>
                </c:pt>
                <c:pt idx="1062">
                  <c:v>0.16501634767652568</c:v>
                </c:pt>
                <c:pt idx="1063">
                  <c:v>0.1688850513510595</c:v>
                </c:pt>
                <c:pt idx="1064">
                  <c:v>0.17187497018428835</c:v>
                </c:pt>
                <c:pt idx="1065">
                  <c:v>0.17397416724114531</c:v>
                </c:pt>
                <c:pt idx="1066">
                  <c:v>0.17517859845272196</c:v>
                </c:pt>
                <c:pt idx="1067">
                  <c:v>0.17549187926183366</c:v>
                </c:pt>
                <c:pt idx="1068">
                  <c:v>0.17492567565734884</c:v>
                </c:pt>
                <c:pt idx="1069">
                  <c:v>0.17350038255456382</c:v>
                </c:pt>
                <c:pt idx="1070">
                  <c:v>0.17124579460068501</c:v>
                </c:pt>
                <c:pt idx="1071">
                  <c:v>0.1682020282498401</c:v>
                </c:pt>
                <c:pt idx="1072">
                  <c:v>0.16442054807781784</c:v>
                </c:pt>
                <c:pt idx="1073">
                  <c:v>0.15996626557249502</c:v>
                </c:pt>
                <c:pt idx="1074">
                  <c:v>0.1549193775371564</c:v>
                </c:pt>
                <c:pt idx="1075">
                  <c:v>0.14937800630645062</c:v>
                </c:pt>
                <c:pt idx="1076">
                  <c:v>0.14346213581799205</c:v>
                </c:pt>
                <c:pt idx="1077">
                  <c:v>0.13731760441837018</c:v>
                </c:pt>
                <c:pt idx="1078">
                  <c:v>0.13112069891062206</c:v>
                </c:pt>
                <c:pt idx="1079">
                  <c:v>0.12508348762086866</c:v>
                </c:pt>
                <c:pt idx="1080">
                  <c:v>0.11945675358643394</c:v>
                </c:pt>
                <c:pt idx="1081">
                  <c:v>0.11452802165832604</c:v>
                </c:pt>
                <c:pt idx="1082">
                  <c:v>0.11061164052779437</c:v>
                </c:pt>
                <c:pt idx="1083">
                  <c:v>0.10802440942842502</c:v>
                </c:pt>
                <c:pt idx="1084">
                  <c:v>0.10704686203794113</c:v>
                </c:pt>
                <c:pt idx="1085">
                  <c:v>0.10787670828019365</c:v>
                </c:pt>
                <c:pt idx="1086">
                  <c:v>0.11059221894193098</c:v>
                </c:pt>
                <c:pt idx="1087">
                  <c:v>0.11514128829420835</c:v>
                </c:pt>
                <c:pt idx="1088">
                  <c:v>0.1213620006857583</c:v>
                </c:pt>
                <c:pt idx="1089">
                  <c:v>0.12902158167826033</c:v>
                </c:pt>
                <c:pt idx="1090">
                  <c:v>0.13785754149933183</c:v>
                </c:pt>
                <c:pt idx="1091">
                  <c:v>0.1476082591312898</c:v>
                </c:pt>
                <c:pt idx="1092">
                  <c:v>0.15803077070662536</c:v>
                </c:pt>
                <c:pt idx="1093">
                  <c:v>0.16890755168085292</c:v>
                </c:pt>
                <c:pt idx="1094">
                  <c:v>0.18004780874090082</c:v>
                </c:pt>
                <c:pt idx="1095">
                  <c:v>0.19128497044611217</c:v>
                </c:pt>
                <c:pt idx="1096">
                  <c:v>0.20247388538416503</c:v>
                </c:pt>
                <c:pt idx="1097">
                  <c:v>0.21348736482049704</c:v>
                </c:pt>
                <c:pt idx="1098">
                  <c:v>0.22421346521529434</c:v>
                </c:pt>
                <c:pt idx="1099">
                  <c:v>0.23455334007532275</c:v>
                </c:pt>
                <c:pt idx="1100">
                  <c:v>0.24441946812952522</c:v>
                </c:pt>
                <c:pt idx="1101">
                  <c:v>0.25373423475223045</c:v>
                </c:pt>
                <c:pt idx="1102">
                  <c:v>0.26242923030601983</c:v>
                </c:pt>
                <c:pt idx="1103">
                  <c:v>0.27044453057240775</c:v>
                </c:pt>
                <c:pt idx="1104">
                  <c:v>0.27772793999144202</c:v>
                </c:pt>
                <c:pt idx="1105">
                  <c:v>0.28423525360822149</c:v>
                </c:pt>
                <c:pt idx="1106">
                  <c:v>0.28992972820000712</c:v>
                </c:pt>
                <c:pt idx="1107">
                  <c:v>0.29478227987167072</c:v>
                </c:pt>
                <c:pt idx="1108">
                  <c:v>0.29877111946103491</c:v>
                </c:pt>
                <c:pt idx="1109">
                  <c:v>0.30188249069253753</c:v>
                </c:pt>
                <c:pt idx="1110">
                  <c:v>0.30411029479524365</c:v>
                </c:pt>
                <c:pt idx="1111">
                  <c:v>0.30545656159370682</c:v>
                </c:pt>
                <c:pt idx="1112">
                  <c:v>0.3059316852076947</c:v>
                </c:pt>
                <c:pt idx="1113">
                  <c:v>0.30555469628611504</c:v>
                </c:pt>
                <c:pt idx="1114">
                  <c:v>0.3043535730724054</c:v>
                </c:pt>
                <c:pt idx="1115">
                  <c:v>0.30236600303423661</c:v>
                </c:pt>
                <c:pt idx="1116">
                  <c:v>0.29963939926293071</c:v>
                </c:pt>
                <c:pt idx="1117">
                  <c:v>0.29623166904139397</c:v>
                </c:pt>
                <c:pt idx="1118">
                  <c:v>0.29221149928919637</c:v>
                </c:pt>
                <c:pt idx="1119">
                  <c:v>0.28765952409958551</c:v>
                </c:pt>
                <c:pt idx="1120">
                  <c:v>0.28266820422484734</c:v>
                </c:pt>
                <c:pt idx="1121">
                  <c:v>0.27734247232560688</c:v>
                </c:pt>
                <c:pt idx="1122">
                  <c:v>0.27180017780494553</c:v>
                </c:pt>
                <c:pt idx="1123">
                  <c:v>0.26617184339717459</c:v>
                </c:pt>
                <c:pt idx="1124">
                  <c:v>0.26059991505424557</c:v>
                </c:pt>
                <c:pt idx="1125">
                  <c:v>0.25523760207069801</c:v>
                </c:pt>
                <c:pt idx="1126">
                  <c:v>0.2502459126437433</c:v>
                </c:pt>
                <c:pt idx="1127">
                  <c:v>0.24579043450162988</c:v>
                </c:pt>
                <c:pt idx="1128">
                  <c:v>0.24203511651200535</c:v>
                </c:pt>
                <c:pt idx="1129">
                  <c:v>0.23913580062443598</c:v>
                </c:pt>
                <c:pt idx="1130">
                  <c:v>0.23723181206322225</c:v>
                </c:pt>
                <c:pt idx="1131">
                  <c:v>0.23643768055107037</c:v>
                </c:pt>
                <c:pt idx="1132">
                  <c:v>0.23683448109337879</c:v>
                </c:pt>
                <c:pt idx="1133">
                  <c:v>0.23846515304815502</c:v>
                </c:pt>
                <c:pt idx="1134">
                  <c:v>0.24133036200610977</c:v>
                </c:pt>
                <c:pt idx="1135">
                  <c:v>0.24539000187346671</c:v>
                </c:pt>
                <c:pt idx="1136">
                  <c:v>0.25056693639834049</c:v>
                </c:pt>
                <c:pt idx="1137">
                  <c:v>0.25675333714655002</c:v>
                </c:pt>
                <c:pt idx="1138">
                  <c:v>0.26381879485741722</c:v>
                </c:pt>
                <c:pt idx="1139">
                  <c:v>0.27161768152526444</c:v>
                </c:pt>
                <c:pt idx="1140">
                  <c:v>0.27999711627604307</c:v>
                </c:pt>
                <c:pt idx="1141">
                  <c:v>0.28880237863868091</c:v>
                </c:pt>
                <c:pt idx="1142">
                  <c:v>0.2978815608932181</c:v>
                </c:pt>
                <c:pt idx="1143">
                  <c:v>0.30708907281401271</c:v>
                </c:pt>
                <c:pt idx="1144">
                  <c:v>0.31628723439995171</c:v>
                </c:pt>
                <c:pt idx="1145">
                  <c:v>0.32534801999612661</c:v>
                </c:pt>
                <c:pt idx="1146">
                  <c:v>0.33415323301111421</c:v>
                </c:pt>
                <c:pt idx="1147">
                  <c:v>0.3425952239807788</c:v>
                </c:pt>
                <c:pt idx="1148">
                  <c:v>0.35057654309579811</c:v>
                </c:pt>
                <c:pt idx="1149">
                  <c:v>0.35801009522598659</c:v>
                </c:pt>
                <c:pt idx="1150">
                  <c:v>0.36481833445025758</c:v>
                </c:pt>
                <c:pt idx="1151">
                  <c:v>0.37093379384937414</c:v>
                </c:pt>
                <c:pt idx="1152">
                  <c:v>0.37629820399811903</c:v>
                </c:pt>
                <c:pt idx="1153">
                  <c:v>0.38086258813100821</c:v>
                </c:pt>
                <c:pt idx="1154">
                  <c:v>0.38458729450158646</c:v>
                </c:pt>
                <c:pt idx="1155">
                  <c:v>0.38744156219570713</c:v>
                </c:pt>
                <c:pt idx="1156">
                  <c:v>0.38940329080942548</c:v>
                </c:pt>
                <c:pt idx="1157">
                  <c:v>0.3904597148710991</c:v>
                </c:pt>
                <c:pt idx="1158">
                  <c:v>0.39060646431001372</c:v>
                </c:pt>
                <c:pt idx="1159">
                  <c:v>0.38984842669556841</c:v>
                </c:pt>
                <c:pt idx="1160">
                  <c:v>0.38819933122366401</c:v>
                </c:pt>
                <c:pt idx="1161">
                  <c:v>0.38568206527886412</c:v>
                </c:pt>
                <c:pt idx="1162">
                  <c:v>0.38232855307889313</c:v>
                </c:pt>
                <c:pt idx="1163">
                  <c:v>0.37818040625163279</c:v>
                </c:pt>
                <c:pt idx="1164">
                  <c:v>0.37328857677914545</c:v>
                </c:pt>
                <c:pt idx="1165">
                  <c:v>0.36771401023709993</c:v>
                </c:pt>
                <c:pt idx="1166">
                  <c:v>0.36152771121611132</c:v>
                </c:pt>
                <c:pt idx="1167">
                  <c:v>0.35481092049287327</c:v>
                </c:pt>
                <c:pt idx="1168">
                  <c:v>0.34765533175341928</c:v>
                </c:pt>
                <c:pt idx="1169">
                  <c:v>0.34016336046746715</c:v>
                </c:pt>
                <c:pt idx="1170">
                  <c:v>0.33244793432746728</c:v>
                </c:pt>
                <c:pt idx="1171">
                  <c:v>0.32463221623715971</c:v>
                </c:pt>
                <c:pt idx="1172">
                  <c:v>0.3168489207313322</c:v>
                </c:pt>
                <c:pt idx="1173">
                  <c:v>0.30923926286954573</c:v>
                </c:pt>
                <c:pt idx="1174">
                  <c:v>0.30195070422022535</c:v>
                </c:pt>
                <c:pt idx="1175">
                  <c:v>0.29513421815048824</c:v>
                </c:pt>
                <c:pt idx="1176">
                  <c:v>0.2889406437027508</c:v>
                </c:pt>
                <c:pt idx="1177">
                  <c:v>0.28351489305094718</c:v>
                </c:pt>
                <c:pt idx="1178">
                  <c:v>0.27899071788762075</c:v>
                </c:pt>
                <c:pt idx="1179">
                  <c:v>0.27548339046327275</c:v>
                </c:pt>
                <c:pt idx="1180">
                  <c:v>0.273082894878936</c:v>
                </c:pt>
                <c:pt idx="1181">
                  <c:v>0.27184865062545371</c:v>
                </c:pt>
                <c:pt idx="1182">
                  <c:v>0.27180425335665742</c:v>
                </c:pt>
                <c:pt idx="1183">
                  <c:v>0.27293612592828381</c:v>
                </c:pt>
                <c:pt idx="1184">
                  <c:v>0.27519447130994473</c:v>
                </c:pt>
                <c:pt idx="1185">
                  <c:v>0.27849622298316729</c:v>
                </c:pt>
                <c:pt idx="1186">
                  <c:v>0.28273112460146654</c:v>
                </c:pt>
                <c:pt idx="1187">
                  <c:v>0.28776791007568925</c:v>
                </c:pt>
                <c:pt idx="1188">
                  <c:v>0.29346145585553479</c:v>
                </c:pt>
                <c:pt idx="1189">
                  <c:v>0.29965935268397681</c:v>
                </c:pt>
                <c:pt idx="1190">
                  <c:v>0.30620762324099637</c:v>
                </c:pt>
                <c:pt idx="1191">
                  <c:v>0.31295485328797823</c:v>
                </c:pt>
                <c:pt idx="1192">
                  <c:v>0.31975592940397524</c:v>
                </c:pt>
                <c:pt idx="1193">
                  <c:v>0.32647412670962156</c:v>
                </c:pt>
                <c:pt idx="1194">
                  <c:v>0.33298249847115086</c:v>
                </c:pt>
                <c:pt idx="1195">
                  <c:v>0.3391647526596035</c:v>
                </c:pt>
                <c:pt idx="1196">
                  <c:v>0.34491612165262731</c:v>
                </c:pt>
                <c:pt idx="1197">
                  <c:v>0.35014245096354712</c:v>
                </c:pt>
                <c:pt idx="1198">
                  <c:v>0.35476096315396655</c:v>
                </c:pt>
                <c:pt idx="1199">
                  <c:v>0.35869954107794727</c:v>
                </c:pt>
                <c:pt idx="1200">
                  <c:v>0.36189666253162656</c:v>
                </c:pt>
                <c:pt idx="1201">
                  <c:v>0.36430099086723605</c:v>
                </c:pt>
                <c:pt idx="1202">
                  <c:v>0.36587102377691783</c:v>
                </c:pt>
                <c:pt idx="1203">
                  <c:v>0.3665749581231238</c:v>
                </c:pt>
                <c:pt idx="1204">
                  <c:v>0.36639030046906262</c:v>
                </c:pt>
                <c:pt idx="1205">
                  <c:v>0.36530388348646115</c:v>
                </c:pt>
                <c:pt idx="1206">
                  <c:v>0.36331144222127104</c:v>
                </c:pt>
                <c:pt idx="1207">
                  <c:v>0.36041761122453492</c:v>
                </c:pt>
                <c:pt idx="1208">
                  <c:v>0.35663565949809334</c:v>
                </c:pt>
                <c:pt idx="1209">
                  <c:v>0.35198792463300499</c:v>
                </c:pt>
                <c:pt idx="1210">
                  <c:v>0.34650532927102295</c:v>
                </c:pt>
                <c:pt idx="1211">
                  <c:v>0.34022767487123973</c:v>
                </c:pt>
                <c:pt idx="1212">
                  <c:v>0.33320353355516807</c:v>
                </c:pt>
                <c:pt idx="1213">
                  <c:v>0.3254910103700715</c:v>
                </c:pt>
                <c:pt idx="1214">
                  <c:v>0.31715718388674408</c:v>
                </c:pt>
                <c:pt idx="1215">
                  <c:v>0.30827927198884131</c:v>
                </c:pt>
                <c:pt idx="1216">
                  <c:v>0.29894416334400981</c:v>
                </c:pt>
                <c:pt idx="1217">
                  <c:v>0.28924989479578034</c:v>
                </c:pt>
                <c:pt idx="1218">
                  <c:v>0.27930542021681215</c:v>
                </c:pt>
                <c:pt idx="1219">
                  <c:v>0.26923107645058364</c:v>
                </c:pt>
                <c:pt idx="1220">
                  <c:v>0.25915942584689061</c:v>
                </c:pt>
                <c:pt idx="1221">
                  <c:v>0.24923484874182422</c:v>
                </c:pt>
                <c:pt idx="1222">
                  <c:v>0.2396128000403985</c:v>
                </c:pt>
                <c:pt idx="1223">
                  <c:v>0.23045844776536181</c:v>
                </c:pt>
                <c:pt idx="1224">
                  <c:v>0.22194370667090338</c:v>
                </c:pt>
                <c:pt idx="1225">
                  <c:v>0.21424184185784062</c:v>
                </c:pt>
                <c:pt idx="1226">
                  <c:v>0.20752015919351066</c:v>
                </c:pt>
                <c:pt idx="1227">
                  <c:v>0.20193082110113852</c:v>
                </c:pt>
                <c:pt idx="1228">
                  <c:v>0.19759873385922797</c:v>
                </c:pt>
                <c:pt idx="1229">
                  <c:v>0.19461036494249223</c:v>
                </c:pt>
                <c:pt idx="1230">
                  <c:v>0.19300344300690594</c:v>
                </c:pt>
                <c:pt idx="1231">
                  <c:v>0.19276196444249577</c:v>
                </c:pt>
                <c:pt idx="1232">
                  <c:v>0.19381585032525075</c:v>
                </c:pt>
                <c:pt idx="1233">
                  <c:v>0.19604731122116928</c:v>
                </c:pt>
                <c:pt idx="1234">
                  <c:v>0.19930101047691656</c:v>
                </c:pt>
                <c:pt idx="1235">
                  <c:v>0.20339726183732168</c:v>
                </c:pt>
                <c:pt idx="1236">
                  <c:v>0.20814406719147679</c:v>
                </c:pt>
                <c:pt idx="1237">
                  <c:v>0.21334794423816228</c:v>
                </c:pt>
                <c:pt idx="1238">
                  <c:v>0.21882203006701587</c:v>
                </c:pt>
                <c:pt idx="1239">
                  <c:v>0.2243913369345617</c:v>
                </c:pt>
                <c:pt idx="1240">
                  <c:v>0.22989561284376436</c:v>
                </c:pt>
                <c:pt idx="1241">
                  <c:v>0.23519076264351879</c:v>
                </c:pt>
                <c:pt idx="1242">
                  <c:v>0.24014912759327275</c:v>
                </c:pt>
                <c:pt idx="1243">
                  <c:v>0.24465871011778836</c:v>
                </c:pt>
                <c:pt idx="1244">
                  <c:v>0.24862278969088897</c:v>
                </c:pt>
                <c:pt idx="1245">
                  <c:v>0.25195822889616049</c:v>
                </c:pt>
                <c:pt idx="1246">
                  <c:v>0.2545954491370967</c:v>
                </c:pt>
                <c:pt idx="1247">
                  <c:v>0.25647633373559053</c:v>
                </c:pt>
                <c:pt idx="1248">
                  <c:v>0.25755445117089315</c:v>
                </c:pt>
                <c:pt idx="1249">
                  <c:v>0.25779361444415183</c:v>
                </c:pt>
                <c:pt idx="1250">
                  <c:v>0.25716749581239851</c:v>
                </c:pt>
                <c:pt idx="1251">
                  <c:v>0.25565929828521783</c:v>
                </c:pt>
                <c:pt idx="1252">
                  <c:v>0.25326064417025002</c:v>
                </c:pt>
                <c:pt idx="1253">
                  <c:v>0.2499718550503236</c:v>
                </c:pt>
                <c:pt idx="1254">
                  <c:v>0.24580170357460912</c:v>
                </c:pt>
                <c:pt idx="1255">
                  <c:v>0.24076641592049339</c:v>
                </c:pt>
                <c:pt idx="1256">
                  <c:v>0.23489042357501508</c:v>
                </c:pt>
                <c:pt idx="1257">
                  <c:v>0.22820577378377174</c:v>
                </c:pt>
                <c:pt idx="1258">
                  <c:v>0.2207525689549501</c:v>
                </c:pt>
                <c:pt idx="1259">
                  <c:v>0.21257879933097748</c:v>
                </c:pt>
                <c:pt idx="1260">
                  <c:v>0.20374096403153688</c:v>
                </c:pt>
                <c:pt idx="1261">
                  <c:v>0.19430499235114881</c:v>
                </c:pt>
                <c:pt idx="1262">
                  <c:v>0.18434690411246402</c:v>
                </c:pt>
                <c:pt idx="1263">
                  <c:v>0.17395450345550126</c:v>
                </c:pt>
                <c:pt idx="1264">
                  <c:v>0.16323017882321883</c:v>
                </c:pt>
                <c:pt idx="1265">
                  <c:v>0.1522934129713101</c:v>
                </c:pt>
                <c:pt idx="1266">
                  <c:v>0.14128681092444545</c:v>
                </c:pt>
                <c:pt idx="1267">
                  <c:v>0.13038165635690474</c:v>
                </c:pt>
                <c:pt idx="1268">
                  <c:v>0.11978820752887155</c:v>
                </c:pt>
                <c:pt idx="1269">
                  <c:v>0.10976553889960182</c:v>
                </c:pt>
                <c:pt idx="1270">
                  <c:v>0.1006326576089492</c:v>
                </c:pt>
                <c:pt idx="1271">
                  <c:v>9.2771677528974333E-2</c:v>
                </c:pt>
                <c:pt idx="1272">
                  <c:v>8.660954445937237E-2</c:v>
                </c:pt>
                <c:pt idx="1273">
                  <c:v>8.2560443336503461E-2</c:v>
                </c:pt>
                <c:pt idx="1274">
                  <c:v>8.0923596900409706E-2</c:v>
                </c:pt>
                <c:pt idx="1275">
                  <c:v>8.1774629040674951E-2</c:v>
                </c:pt>
                <c:pt idx="1276">
                  <c:v>8.4925629781945094E-2</c:v>
                </c:pt>
                <c:pt idx="1277">
                  <c:v>8.9986940026483858E-2</c:v>
                </c:pt>
                <c:pt idx="1278">
                  <c:v>9.6484584795344386E-2</c:v>
                </c:pt>
                <c:pt idx="1279">
                  <c:v>0.10395874255708368</c:v>
                </c:pt>
                <c:pt idx="1280">
                  <c:v>0.11201377403449096</c:v>
                </c:pt>
                <c:pt idx="1281">
                  <c:v>0.12032843800369886</c:v>
                </c:pt>
                <c:pt idx="1282">
                  <c:v>0.12864869701089085</c:v>
                </c:pt>
                <c:pt idx="1283">
                  <c:v>0.13677440018808346</c:v>
                </c:pt>
                <c:pt idx="1284">
                  <c:v>0.14454665735232344</c:v>
                </c:pt>
                <c:pt idx="1285">
                  <c:v>0.15183842211986401</c:v>
                </c:pt>
                <c:pt idx="1286">
                  <c:v>0.15854694315041207</c:v>
                </c:pt>
                <c:pt idx="1287">
                  <c:v>0.16458847482530484</c:v>
                </c:pt>
                <c:pt idx="1288">
                  <c:v>0.16989525751167983</c:v>
                </c:pt>
                <c:pt idx="1289">
                  <c:v>0.17441221588974207</c:v>
                </c:pt>
                <c:pt idx="1290">
                  <c:v>0.17809578394830128</c:v>
                </c:pt>
                <c:pt idx="1291">
                  <c:v>0.18091226422445769</c:v>
                </c:pt>
                <c:pt idx="1292">
                  <c:v>0.18283763591755392</c:v>
                </c:pt>
                <c:pt idx="1293">
                  <c:v>0.1838564085697314</c:v>
                </c:pt>
                <c:pt idx="1294">
                  <c:v>0.18396183497546439</c:v>
                </c:pt>
                <c:pt idx="1295">
                  <c:v>0.18315552379985703</c:v>
                </c:pt>
                <c:pt idx="1296">
                  <c:v>0.18144773389954474</c:v>
                </c:pt>
                <c:pt idx="1297">
                  <c:v>0.17885728587837849</c:v>
                </c:pt>
                <c:pt idx="1298">
                  <c:v>0.17541249886439106</c:v>
                </c:pt>
                <c:pt idx="1299">
                  <c:v>0.1711514823529437</c:v>
                </c:pt>
                <c:pt idx="1300">
                  <c:v>0.16612330452013649</c:v>
                </c:pt>
                <c:pt idx="1301">
                  <c:v>0.16038940443698269</c:v>
                </c:pt>
                <c:pt idx="1302">
                  <c:v>0.15402566195910344</c:v>
                </c:pt>
                <c:pt idx="1303">
                  <c:v>0.14712518191696486</c:v>
                </c:pt>
                <c:pt idx="1304">
                  <c:v>0.13980216604509388</c:v>
                </c:pt>
                <c:pt idx="1305">
                  <c:v>0.1321967805548229</c:v>
                </c:pt>
                <c:pt idx="1306">
                  <c:v>0.12448281500833761</c:v>
                </c:pt>
                <c:pt idx="1307">
                  <c:v>0.11687497181261693</c:v>
                </c:pt>
                <c:pt idx="1308">
                  <c:v>0.10963829276470882</c:v>
                </c:pt>
                <c:pt idx="1309">
                  <c:v>0.10309413898942074</c:v>
                </c:pt>
                <c:pt idx="1310">
                  <c:v>9.7616853744883617E-2</c:v>
                </c:pt>
                <c:pt idx="1311">
                  <c:v>9.361093817551451E-2</c:v>
                </c:pt>
                <c:pt idx="1312">
                  <c:v>9.1458191239986802E-2</c:v>
                </c:pt>
                <c:pt idx="1313">
                  <c:v>9.1439579076021557E-2</c:v>
                </c:pt>
                <c:pt idx="1314">
                  <c:v>9.366173870444644E-2</c:v>
                </c:pt>
                <c:pt idx="1315">
                  <c:v>9.8031973916931817E-2</c:v>
                </c:pt>
                <c:pt idx="1316">
                  <c:v>0.10429582918074913</c:v>
                </c:pt>
                <c:pt idx="1317">
                  <c:v>0.11211270445565034</c:v>
                </c:pt>
                <c:pt idx="1318">
                  <c:v>0.12112475171462685</c:v>
                </c:pt>
                <c:pt idx="1319">
                  <c:v>0.13100059036302086</c:v>
                </c:pt>
                <c:pt idx="1320">
                  <c:v>0.14145247455764073</c:v>
                </c:pt>
                <c:pt idx="1321">
                  <c:v>0.15223767239445038</c:v>
                </c:pt>
                <c:pt idx="1322">
                  <c:v>0.16315357805270467</c:v>
                </c:pt>
                <c:pt idx="1323">
                  <c:v>0.17403050376494347</c:v>
                </c:pt>
                <c:pt idx="1324">
                  <c:v>0.18472491596893473</c:v>
                </c:pt>
                <c:pt idx="1325">
                  <c:v>0.19511462292596116</c:v>
                </c:pt>
                <c:pt idx="1326">
                  <c:v>0.2050943043381995</c:v>
                </c:pt>
                <c:pt idx="1327">
                  <c:v>0.21457252871721488</c:v>
                </c:pt>
                <c:pt idx="1328">
                  <c:v>0.22347008938987786</c:v>
                </c:pt>
                <c:pt idx="1329">
                  <c:v>0.23171799123453923</c:v>
                </c:pt>
                <c:pt idx="1330">
                  <c:v>0.23925661882710789</c:v>
                </c:pt>
                <c:pt idx="1331">
                  <c:v>0.24603501847340753</c:v>
                </c:pt>
                <c:pt idx="1332">
                  <c:v>0.25201086509692394</c:v>
                </c:pt>
                <c:pt idx="1333">
                  <c:v>0.25714943487645464</c:v>
                </c:pt>
                <c:pt idx="1334">
                  <c:v>0.2614241688736717</c:v>
                </c:pt>
                <c:pt idx="1335">
                  <c:v>0.2648165068087146</c:v>
                </c:pt>
                <c:pt idx="1336">
                  <c:v>0.26731584439776479</c:v>
                </c:pt>
                <c:pt idx="1337">
                  <c:v>0.2689197548748139</c:v>
                </c:pt>
                <c:pt idx="1338">
                  <c:v>0.26963458099769028</c:v>
                </c:pt>
                <c:pt idx="1339">
                  <c:v>0.26947521468829005</c:v>
                </c:pt>
                <c:pt idx="1340">
                  <c:v>0.26846603773350924</c:v>
                </c:pt>
                <c:pt idx="1341">
                  <c:v>0.26664091382968591</c:v>
                </c:pt>
                <c:pt idx="1342">
                  <c:v>0.26404409733845596</c:v>
                </c:pt>
                <c:pt idx="1343">
                  <c:v>0.26073092907035406</c:v>
                </c:pt>
                <c:pt idx="1344">
                  <c:v>0.25676812982192709</c:v>
                </c:pt>
                <c:pt idx="1345">
                  <c:v>0.25223543111505964</c:v>
                </c:pt>
                <c:pt idx="1346">
                  <c:v>0.24722545618220629</c:v>
                </c:pt>
                <c:pt idx="1347">
                  <c:v>0.24184547216627811</c:v>
                </c:pt>
                <c:pt idx="1348">
                  <c:v>0.23621759936179607</c:v>
                </c:pt>
                <c:pt idx="1349">
                  <c:v>0.23047976174375917</c:v>
                </c:pt>
                <c:pt idx="1350">
                  <c:v>0.22478498159737006</c:v>
                </c:pt>
                <c:pt idx="1351">
                  <c:v>0.21930096973283086</c:v>
                </c:pt>
                <c:pt idx="1352">
                  <c:v>0.21420728437877642</c:v>
                </c:pt>
                <c:pt idx="1353">
                  <c:v>0.20969108326855485</c:v>
                </c:pt>
                <c:pt idx="1354">
                  <c:v>0.20594054355808622</c:v>
                </c:pt>
                <c:pt idx="1355">
                  <c:v>0.20313534302607217</c:v>
                </c:pt>
                <c:pt idx="1356">
                  <c:v>0.20143589411105461</c:v>
                </c:pt>
                <c:pt idx="1357">
                  <c:v>0.20097079801615458</c:v>
                </c:pt>
                <c:pt idx="1358">
                  <c:v>0.20182640451370579</c:v>
                </c:pt>
                <c:pt idx="1359">
                  <c:v>0.2040389680152544</c:v>
                </c:pt>
                <c:pt idx="1360">
                  <c:v>0.20759230085667918</c:v>
                </c:pt>
                <c:pt idx="1361">
                  <c:v>0.21242101300601124</c:v>
                </c:pt>
                <c:pt idx="1362">
                  <c:v>0.21841730800176987</c:v>
                </c:pt>
                <c:pt idx="1363">
                  <c:v>0.22544216754396237</c:v>
                </c:pt>
                <c:pt idx="1364">
                  <c:v>0.2333359692128498</c:v>
                </c:pt>
                <c:pt idx="1365">
                  <c:v>0.241928665612924</c:v>
                </c:pt>
                <c:pt idx="1366">
                  <c:v>0.25104851105093218</c:v>
                </c:pt>
                <c:pt idx="1367">
                  <c:v>0.26052724054432391</c:v>
                </c:pt>
                <c:pt idx="1368">
                  <c:v>0.27020484688756047</c:v>
                </c:pt>
                <c:pt idx="1369">
                  <c:v>0.27993153555056993</c:v>
                </c:pt>
                <c:pt idx="1370">
                  <c:v>0.28956883242365705</c:v>
                </c:pt>
                <c:pt idx="1371">
                  <c:v>0.29899028972528519</c:v>
                </c:pt>
                <c:pt idx="1372">
                  <c:v>0.30808118769343906</c:v>
                </c:pt>
                <c:pt idx="1373">
                  <c:v>0.31673835617016766</c:v>
                </c:pt>
                <c:pt idx="1374">
                  <c:v>0.32486967664349653</c:v>
                </c:pt>
                <c:pt idx="1375">
                  <c:v>0.33239354759479012</c:v>
                </c:pt>
                <c:pt idx="1376">
                  <c:v>0.339238690214206</c:v>
                </c:pt>
                <c:pt idx="1377">
                  <c:v>0.34534362791567474</c:v>
                </c:pt>
                <c:pt idx="1378">
                  <c:v>0.35065645842917259</c:v>
                </c:pt>
                <c:pt idx="1379">
                  <c:v>0.35513466163065521</c:v>
                </c:pt>
                <c:pt idx="1380">
                  <c:v>0.35874489425718664</c:v>
                </c:pt>
                <c:pt idx="1381">
                  <c:v>0.36146277634381663</c:v>
                </c:pt>
                <c:pt idx="1382">
                  <c:v>0.36327320548833492</c:v>
                </c:pt>
                <c:pt idx="1383">
                  <c:v>0.36417018801127865</c:v>
                </c:pt>
                <c:pt idx="1384">
                  <c:v>0.3641567168696741</c:v>
                </c:pt>
                <c:pt idx="1385">
                  <c:v>0.36324527238768023</c:v>
                </c:pt>
                <c:pt idx="1386">
                  <c:v>0.36145762695537359</c:v>
                </c:pt>
                <c:pt idx="1387">
                  <c:v>0.35882522523036198</c:v>
                </c:pt>
                <c:pt idx="1388">
                  <c:v>0.35538952235828503</c:v>
                </c:pt>
                <c:pt idx="1389">
                  <c:v>0.35120200741409496</c:v>
                </c:pt>
                <c:pt idx="1390">
                  <c:v>0.34632487330443074</c:v>
                </c:pt>
                <c:pt idx="1391">
                  <c:v>0.34083102862987696</c:v>
                </c:pt>
                <c:pt idx="1392">
                  <c:v>0.33480446926038782</c:v>
                </c:pt>
                <c:pt idx="1393">
                  <c:v>0.32834068168096381</c:v>
                </c:pt>
                <c:pt idx="1394">
                  <c:v>0.3215467607874164</c:v>
                </c:pt>
                <c:pt idx="1395">
                  <c:v>0.3145415389672086</c:v>
                </c:pt>
                <c:pt idx="1396">
                  <c:v>0.30745482597149132</c:v>
                </c:pt>
                <c:pt idx="1397">
                  <c:v>0.30042724120001169</c:v>
                </c:pt>
                <c:pt idx="1398">
                  <c:v>0.2936081722661173</c:v>
                </c:pt>
                <c:pt idx="1399">
                  <c:v>0.28715368570013167</c:v>
                </c:pt>
                <c:pt idx="1400">
                  <c:v>0.28122321858498811</c:v>
                </c:pt>
                <c:pt idx="1401">
                  <c:v>0.27597439966585668</c:v>
                </c:pt>
                <c:pt idx="1402">
                  <c:v>0.27155728808194413</c:v>
                </c:pt>
                <c:pt idx="1403">
                  <c:v>0.2681073030054385</c:v>
                </c:pt>
                <c:pt idx="1404">
                  <c:v>0.26573751848907223</c:v>
                </c:pt>
                <c:pt idx="1405">
                  <c:v>0.26453182942523196</c:v>
                </c:pt>
                <c:pt idx="1406">
                  <c:v>0.26453850366148968</c:v>
                </c:pt>
                <c:pt idx="1407">
                  <c:v>0.26576707351242745</c:v>
                </c:pt>
                <c:pt idx="1408">
                  <c:v>0.26818728123281688</c:v>
                </c:pt>
                <c:pt idx="1409">
                  <c:v>0.27173222626946553</c:v>
                </c:pt>
                <c:pt idx="1410">
                  <c:v>0.27630229453982097</c:v>
                </c:pt>
                <c:pt idx="1411">
                  <c:v>0.28177280574398944</c:v>
                </c:pt>
                <c:pt idx="1412">
                  <c:v>0.28800110534301776</c:v>
                </c:pt>
                <c:pt idx="1413">
                  <c:v>0.29483376558075908</c:v>
                </c:pt>
                <c:pt idx="1414">
                  <c:v>0.30211315362161906</c:v>
                </c:pt>
                <c:pt idx="1415">
                  <c:v>0.3096823800103099</c:v>
                </c:pt>
                <c:pt idx="1416">
                  <c:v>0.31738972705027807</c:v>
                </c:pt>
                <c:pt idx="1417">
                  <c:v>0.32509071640046877</c:v>
                </c:pt>
                <c:pt idx="1418">
                  <c:v>0.33265067508652374</c:v>
                </c:pt>
                <c:pt idx="1419">
                  <c:v>0.33994558411288417</c:v>
                </c:pt>
                <c:pt idx="1420">
                  <c:v>0.34686213420542178</c:v>
                </c:pt>
                <c:pt idx="1421">
                  <c:v>0.3532986001584778</c:v>
                </c:pt>
                <c:pt idx="1422">
                  <c:v>0.35916449486868823</c:v>
                </c:pt>
                <c:pt idx="1423">
                  <c:v>0.36438013483517456</c:v>
                </c:pt>
                <c:pt idx="1424">
                  <c:v>0.36887683305321578</c:v>
                </c:pt>
                <c:pt idx="1425">
                  <c:v>0.37259636144730396</c:v>
                </c:pt>
                <c:pt idx="1426">
                  <c:v>0.37549077869383157</c:v>
                </c:pt>
                <c:pt idx="1427">
                  <c:v>0.37752221799815971</c:v>
                </c:pt>
                <c:pt idx="1428">
                  <c:v>0.37866257144059007</c:v>
                </c:pt>
                <c:pt idx="1429">
                  <c:v>0.37889322679368392</c:v>
                </c:pt>
                <c:pt idx="1430">
                  <c:v>0.37820560364432726</c:v>
                </c:pt>
                <c:pt idx="1431">
                  <c:v>0.3765999822531727</c:v>
                </c:pt>
                <c:pt idx="1432">
                  <c:v>0.37408651804780402</c:v>
                </c:pt>
                <c:pt idx="1433">
                  <c:v>0.37068457392602677</c:v>
                </c:pt>
                <c:pt idx="1434">
                  <c:v>0.36642311947338962</c:v>
                </c:pt>
                <c:pt idx="1435">
                  <c:v>0.36134055195175646</c:v>
                </c:pt>
                <c:pt idx="1436">
                  <c:v>0.35548515518666879</c:v>
                </c:pt>
                <c:pt idx="1437">
                  <c:v>0.34891519570183527</c:v>
                </c:pt>
                <c:pt idx="1438">
                  <c:v>0.34169903720170181</c:v>
                </c:pt>
                <c:pt idx="1439">
                  <c:v>0.33391553740237961</c:v>
                </c:pt>
                <c:pt idx="1440">
                  <c:v>0.32565440674423557</c:v>
                </c:pt>
                <c:pt idx="1441">
                  <c:v>0.31701645459087768</c:v>
                </c:pt>
                <c:pt idx="1442">
                  <c:v>0.30811396633026877</c:v>
                </c:pt>
                <c:pt idx="1443">
                  <c:v>0.2990704590263138</c:v>
                </c:pt>
                <c:pt idx="1444">
                  <c:v>0.2900209184026904</c:v>
                </c:pt>
                <c:pt idx="1445">
                  <c:v>0.28111075017686538</c:v>
                </c:pt>
                <c:pt idx="1446">
                  <c:v>0.27249490381783292</c:v>
                </c:pt>
                <c:pt idx="1447">
                  <c:v>0.26433489164514395</c:v>
                </c:pt>
                <c:pt idx="1448">
                  <c:v>0.25679572349655666</c:v>
                </c:pt>
                <c:pt idx="1449">
                  <c:v>0.25003999537881938</c:v>
                </c:pt>
                <c:pt idx="1450">
                  <c:v>0.24422190858661719</c:v>
                </c:pt>
                <c:pt idx="1451">
                  <c:v>0.23947814989952632</c:v>
                </c:pt>
                <c:pt idx="1452">
                  <c:v>0.2359190375550265</c:v>
                </c:pt>
                <c:pt idx="1453">
                  <c:v>0.23362015504052727</c:v>
                </c:pt>
                <c:pt idx="1454">
                  <c:v>0.23261538229276668</c:v>
                </c:pt>
                <c:pt idx="1455">
                  <c:v>0.23289330191770222</c:v>
                </c:pt>
                <c:pt idx="1456">
                  <c:v>0.23439741539807984</c:v>
                </c:pt>
                <c:pt idx="1457">
                  <c:v>0.23703054093377926</c:v>
                </c:pt>
                <c:pt idx="1458">
                  <c:v>0.24066232875315155</c:v>
                </c:pt>
                <c:pt idx="1459">
                  <c:v>0.24513867116214039</c:v>
                </c:pt>
                <c:pt idx="1460">
                  <c:v>0.25029070891860927</c:v>
                </c:pt>
                <c:pt idx="1461">
                  <c:v>0.25594406441308615</c:v>
                </c:pt>
                <c:pt idx="1462">
                  <c:v>0.26192554439691446</c:v>
                </c:pt>
                <c:pt idx="1463">
                  <c:v>0.26806809623259903</c:v>
                </c:pt>
                <c:pt idx="1464">
                  <c:v>0.27421503951333526</c:v>
                </c:pt>
                <c:pt idx="1465">
                  <c:v>0.28022189673817427</c:v>
                </c:pt>
                <c:pt idx="1466">
                  <c:v>0.28595698552910015</c:v>
                </c:pt>
                <c:pt idx="1467">
                  <c:v>0.291302679346569</c:v>
                </c:pt>
                <c:pt idx="1468">
                  <c:v>0.29615466005241242</c:v>
                </c:pt>
                <c:pt idx="1469">
                  <c:v>0.30042148367398763</c:v>
                </c:pt>
                <c:pt idx="1470">
                  <c:v>0.30402454927234085</c:v>
                </c:pt>
                <c:pt idx="1471">
                  <c:v>0.30689713773618027</c:v>
                </c:pt>
                <c:pt idx="1472">
                  <c:v>0.30898371951240411</c:v>
                </c:pt>
                <c:pt idx="1473">
                  <c:v>0.31023985060570475</c:v>
                </c:pt>
                <c:pt idx="1474">
                  <c:v>0.31063137138178748</c:v>
                </c:pt>
                <c:pt idx="1475">
                  <c:v>0.31013410348444431</c:v>
                </c:pt>
                <c:pt idx="1476">
                  <c:v>0.30873338664368644</c:v>
                </c:pt>
                <c:pt idx="1477">
                  <c:v>0.30642408677519134</c:v>
                </c:pt>
                <c:pt idx="1478">
                  <c:v>0.30321008677959577</c:v>
                </c:pt>
                <c:pt idx="1479">
                  <c:v>0.29910393782228945</c:v>
                </c:pt>
                <c:pt idx="1480">
                  <c:v>0.29412766245142602</c:v>
                </c:pt>
                <c:pt idx="1481">
                  <c:v>0.28831153195182813</c:v>
                </c:pt>
                <c:pt idx="1482">
                  <c:v>0.28169502072933417</c:v>
                </c:pt>
                <c:pt idx="1483">
                  <c:v>0.27432687776829306</c:v>
                </c:pt>
                <c:pt idx="1484">
                  <c:v>0.2662648976697079</c:v>
                </c:pt>
                <c:pt idx="1485">
                  <c:v>0.25757717105483163</c:v>
                </c:pt>
                <c:pt idx="1486">
                  <c:v>0.24834201817310336</c:v>
                </c:pt>
                <c:pt idx="1487">
                  <c:v>0.23864930673542717</c:v>
                </c:pt>
                <c:pt idx="1488">
                  <c:v>0.22860148518207402</c:v>
                </c:pt>
                <c:pt idx="1489">
                  <c:v>0.21831468589229172</c:v>
                </c:pt>
                <c:pt idx="1490">
                  <c:v>0.20792094345943124</c:v>
                </c:pt>
                <c:pt idx="1491">
                  <c:v>0.1975692341547641</c:v>
                </c:pt>
                <c:pt idx="1492">
                  <c:v>0.18742773674443172</c:v>
                </c:pt>
                <c:pt idx="1493">
                  <c:v>0.17768475473382628</c:v>
                </c:pt>
                <c:pt idx="1494">
                  <c:v>0.16854824151099884</c:v>
                </c:pt>
                <c:pt idx="1495">
                  <c:v>0.16024229753176905</c:v>
                </c:pt>
                <c:pt idx="1496">
                  <c:v>0.15299986705905988</c:v>
                </c:pt>
                <c:pt idx="1497">
                  <c:v>0.14704756458523888</c:v>
                </c:pt>
                <c:pt idx="1498">
                  <c:v>0.1425848088005521</c:v>
                </c:pt>
                <c:pt idx="1499">
                  <c:v>0.13975822704803464</c:v>
                </c:pt>
                <c:pt idx="1500">
                  <c:v>0.13863675454716184</c:v>
                </c:pt>
                <c:pt idx="1501">
                  <c:v>0.13919688857057833</c:v>
                </c:pt>
                <c:pt idx="1502">
                  <c:v>0.14132349224683063</c:v>
                </c:pt>
                <c:pt idx="1503">
                  <c:v>0.14482604025578411</c:v>
                </c:pt>
                <c:pt idx="1504">
                  <c:v>0.14946528066989337</c:v>
                </c:pt>
                <c:pt idx="1505">
                  <c:v>0.15498052845286725</c:v>
                </c:pt>
                <c:pt idx="1506">
                  <c:v>0.16111219156007406</c:v>
                </c:pt>
                <c:pt idx="1507">
                  <c:v>0.16761694133780153</c:v>
                </c:pt>
                <c:pt idx="1508">
                  <c:v>0.17427490843520763</c:v>
                </c:pt>
                <c:pt idx="1509">
                  <c:v>0.18089310660945596</c:v>
                </c:pt>
                <c:pt idx="1510">
                  <c:v>0.18730442131161776</c:v>
                </c:pt>
                <c:pt idx="1511">
                  <c:v>0.19336560195448413</c:v>
                </c:pt>
                <c:pt idx="1512">
                  <c:v>0.19895540226116001</c:v>
                </c:pt>
                <c:pt idx="1513">
                  <c:v>0.20397109125177521</c:v>
                </c:pt>
                <c:pt idx="1514">
                  <c:v>0.20832690064005177</c:v>
                </c:pt>
                <c:pt idx="1515">
                  <c:v>0.21195204748237276</c:v>
                </c:pt>
                <c:pt idx="1516">
                  <c:v>0.21478853611540816</c:v>
                </c:pt>
                <c:pt idx="1517">
                  <c:v>0.21679070863145866</c:v>
                </c:pt>
                <c:pt idx="1518">
                  <c:v>0.21792369696850317</c:v>
                </c:pt>
                <c:pt idx="1519">
                  <c:v>0.21816287927729594</c:v>
                </c:pt>
                <c:pt idx="1520">
                  <c:v>0.21749326262742025</c:v>
                </c:pt>
                <c:pt idx="1521">
                  <c:v>0.21590889207533809</c:v>
                </c:pt>
                <c:pt idx="1522">
                  <c:v>0.21341291745763658</c:v>
                </c:pt>
                <c:pt idx="1523">
                  <c:v>0.21001722551278978</c:v>
                </c:pt>
                <c:pt idx="1524">
                  <c:v>0.20574236348229308</c:v>
                </c:pt>
                <c:pt idx="1525">
                  <c:v>0.20061774718845291</c:v>
                </c:pt>
                <c:pt idx="1526">
                  <c:v>0.19468223083766531</c:v>
                </c:pt>
                <c:pt idx="1527">
                  <c:v>0.18798410142001371</c:v>
                </c:pt>
                <c:pt idx="1528">
                  <c:v>0.18058280427441037</c:v>
                </c:pt>
                <c:pt idx="1529">
                  <c:v>0.17254938069967102</c:v>
                </c:pt>
                <c:pt idx="1530">
                  <c:v>0.1639690428634015</c:v>
                </c:pt>
                <c:pt idx="1531">
                  <c:v>0.15494370798777213</c:v>
                </c:pt>
                <c:pt idx="1532">
                  <c:v>0.14559590546783932</c:v>
                </c:pt>
                <c:pt idx="1533">
                  <c:v>0.13607484204429562</c:v>
                </c:pt>
                <c:pt idx="1534">
                  <c:v>0.22480411648777698</c:v>
                </c:pt>
                <c:pt idx="1535">
                  <c:v>0.22628095374840984</c:v>
                </c:pt>
                <c:pt idx="1536">
                  <c:v>0.24513729618124208</c:v>
                </c:pt>
                <c:pt idx="1537">
                  <c:v>0.37212740791568955</c:v>
                </c:pt>
                <c:pt idx="1538">
                  <c:v>0.28797615065921689</c:v>
                </c:pt>
                <c:pt idx="1539">
                  <c:v>0.26589375037804108</c:v>
                </c:pt>
                <c:pt idx="1540">
                  <c:v>0.28896414160661871</c:v>
                </c:pt>
                <c:pt idx="1541">
                  <c:v>0.15806098530722248</c:v>
                </c:pt>
                <c:pt idx="1542">
                  <c:v>0.12756563201760104</c:v>
                </c:pt>
                <c:pt idx="1543">
                  <c:v>0.24614546988096289</c:v>
                </c:pt>
                <c:pt idx="1544">
                  <c:v>0.26256491914697971</c:v>
                </c:pt>
                <c:pt idx="1545">
                  <c:v>0.23928249060464077</c:v>
                </c:pt>
                <c:pt idx="1546">
                  <c:v>0.36166385726932959</c:v>
                </c:pt>
                <c:pt idx="1547">
                  <c:v>0.30885482793717184</c:v>
                </c:pt>
                <c:pt idx="1548">
                  <c:v>0.23505824506647283</c:v>
                </c:pt>
                <c:pt idx="1549">
                  <c:v>0.28796982123099291</c:v>
                </c:pt>
                <c:pt idx="1550">
                  <c:v>0.20715070826878676</c:v>
                </c:pt>
                <c:pt idx="1551">
                  <c:v>0.12568838784283137</c:v>
                </c:pt>
                <c:pt idx="1552">
                  <c:v>0.23216585617911176</c:v>
                </c:pt>
                <c:pt idx="1553">
                  <c:v>0.28878153246002419</c:v>
                </c:pt>
                <c:pt idx="1554">
                  <c:v>0.23118948110407186</c:v>
                </c:pt>
                <c:pt idx="1555">
                  <c:v>0.32542481718401561</c:v>
                </c:pt>
                <c:pt idx="1556">
                  <c:v>0.34940991630720786</c:v>
                </c:pt>
                <c:pt idx="1557">
                  <c:v>0.23605283624123224</c:v>
                </c:pt>
                <c:pt idx="1558">
                  <c:v>0.27618044751393966</c:v>
                </c:pt>
                <c:pt idx="1559">
                  <c:v>0.26795611137143333</c:v>
                </c:pt>
                <c:pt idx="1560">
                  <c:v>0.15896986948790012</c:v>
                </c:pt>
                <c:pt idx="1561">
                  <c:v>0.18844222064189864</c:v>
                </c:pt>
                <c:pt idx="1562">
                  <c:v>0.28726088601704902</c:v>
                </c:pt>
                <c:pt idx="1563">
                  <c:v>0.25730869524499167</c:v>
                </c:pt>
                <c:pt idx="1564">
                  <c:v>0.25821547714519361</c:v>
                </c:pt>
                <c:pt idx="1565">
                  <c:v>0.36123421242902781</c:v>
                </c:pt>
                <c:pt idx="1566">
                  <c:v>0.30082669793902933</c:v>
                </c:pt>
                <c:pt idx="1567">
                  <c:v>0.24547356328541778</c:v>
                </c:pt>
                <c:pt idx="1568">
                  <c:v>0.30709574527122641</c:v>
                </c:pt>
                <c:pt idx="1569">
                  <c:v>0.24449614973001108</c:v>
                </c:pt>
                <c:pt idx="1570">
                  <c:v>0.16086676753699006</c:v>
                </c:pt>
                <c:pt idx="1571">
                  <c:v>0.24368659697443357</c:v>
                </c:pt>
                <c:pt idx="1572">
                  <c:v>0.28691056523097924</c:v>
                </c:pt>
                <c:pt idx="1573">
                  <c:v>0.22720379310656325</c:v>
                </c:pt>
                <c:pt idx="1574">
                  <c:v>0.29287168537077801</c:v>
                </c:pt>
                <c:pt idx="1575">
                  <c:v>0.3603524087683056</c:v>
                </c:pt>
                <c:pt idx="1576">
                  <c:v>0.27566552004144446</c:v>
                </c:pt>
                <c:pt idx="1577">
                  <c:v>0.28082428780119784</c:v>
                </c:pt>
                <c:pt idx="1578">
                  <c:v>0.32802689224665715</c:v>
                </c:pt>
                <c:pt idx="1579">
                  <c:v>0.23812077993600222</c:v>
                </c:pt>
                <c:pt idx="1580">
                  <c:v>0.19353717679828336</c:v>
                </c:pt>
                <c:pt idx="1581">
                  <c:v>0.27264185109856121</c:v>
                </c:pt>
                <c:pt idx="1582">
                  <c:v>0.26861637627555396</c:v>
                </c:pt>
                <c:pt idx="1583">
                  <c:v>0.21229604027659113</c:v>
                </c:pt>
                <c:pt idx="1584">
                  <c:v>0.30301023187425541</c:v>
                </c:pt>
                <c:pt idx="1585">
                  <c:v>0.34923101330851186</c:v>
                </c:pt>
                <c:pt idx="1586">
                  <c:v>0.27103703730169426</c:v>
                </c:pt>
                <c:pt idx="1587">
                  <c:v>0.30651136952108315</c:v>
                </c:pt>
                <c:pt idx="1588">
                  <c:v>0.34966623876067876</c:v>
                </c:pt>
                <c:pt idx="1589">
                  <c:v>0.25688905912712595</c:v>
                </c:pt>
                <c:pt idx="1590">
                  <c:v>0.23176331591451224</c:v>
                </c:pt>
                <c:pt idx="1591">
                  <c:v>0.2954175401813508</c:v>
                </c:pt>
                <c:pt idx="1592">
                  <c:v>0.26033202116844945</c:v>
                </c:pt>
                <c:pt idx="1593">
                  <c:v>0.20353849022533796</c:v>
                </c:pt>
                <c:pt idx="1594">
                  <c:v>0.29199109455524497</c:v>
                </c:pt>
                <c:pt idx="1595">
                  <c:v>0.33350372546802232</c:v>
                </c:pt>
                <c:pt idx="1596">
                  <c:v>0.26699008461920454</c:v>
                </c:pt>
                <c:pt idx="1597">
                  <c:v>0.30853618932219279</c:v>
                </c:pt>
                <c:pt idx="1598">
                  <c:v>0.36811807435692423</c:v>
                </c:pt>
                <c:pt idx="1599">
                  <c:v>0.29215670479270195</c:v>
                </c:pt>
                <c:pt idx="1600">
                  <c:v>0.2646987803760531</c:v>
                </c:pt>
                <c:pt idx="1601">
                  <c:v>0.32727017484392001</c:v>
                </c:pt>
                <c:pt idx="1602">
                  <c:v>0.2838162128352783</c:v>
                </c:pt>
                <c:pt idx="1603">
                  <c:v>0.21120582429398105</c:v>
                </c:pt>
                <c:pt idx="1604">
                  <c:v>0.27845235404508611</c:v>
                </c:pt>
                <c:pt idx="1605">
                  <c:v>0.31747439059850169</c:v>
                </c:pt>
                <c:pt idx="1606">
                  <c:v>0.25703049150497687</c:v>
                </c:pt>
                <c:pt idx="1607">
                  <c:v>0.28034989534381849</c:v>
                </c:pt>
                <c:pt idx="1608">
                  <c:v>0.36401613015079431</c:v>
                </c:pt>
                <c:pt idx="1609">
                  <c:v>0.32425162694728299</c:v>
                </c:pt>
                <c:pt idx="1610">
                  <c:v>0.27949579008768632</c:v>
                </c:pt>
                <c:pt idx="1611">
                  <c:v>0.35207429310283361</c:v>
                </c:pt>
                <c:pt idx="1612">
                  <c:v>0.33876061515461031</c:v>
                </c:pt>
                <c:pt idx="1613">
                  <c:v>0.25092446405412527</c:v>
                </c:pt>
                <c:pt idx="1614">
                  <c:v>0.28527602760954168</c:v>
                </c:pt>
                <c:pt idx="1615">
                  <c:v>0.32589199204902231</c:v>
                </c:pt>
                <c:pt idx="1616">
                  <c:v>0.26430947834546153</c:v>
                </c:pt>
                <c:pt idx="1617">
                  <c:v>0.24353242350473581</c:v>
                </c:pt>
                <c:pt idx="1618">
                  <c:v>0.32968979716673064</c:v>
                </c:pt>
                <c:pt idx="1619">
                  <c:v>0.33387543306095463</c:v>
                </c:pt>
                <c:pt idx="1620">
                  <c:v>0.27335121207561891</c:v>
                </c:pt>
                <c:pt idx="1621">
                  <c:v>0.33151704915531871</c:v>
                </c:pt>
                <c:pt idx="1622">
                  <c:v>0.37883519546717148</c:v>
                </c:pt>
                <c:pt idx="1623">
                  <c:v>0.31007917764213067</c:v>
                </c:pt>
                <c:pt idx="1624">
                  <c:v>0.29640276227540457</c:v>
                </c:pt>
                <c:pt idx="1625">
                  <c:v>0.36054271810827077</c:v>
                </c:pt>
                <c:pt idx="1626">
                  <c:v>0.3241655289974244</c:v>
                </c:pt>
                <c:pt idx="1627">
                  <c:v>0.2526935038976072</c:v>
                </c:pt>
                <c:pt idx="1628">
                  <c:v>0.30487308232595739</c:v>
                </c:pt>
                <c:pt idx="1629">
                  <c:v>0.33789965547292294</c:v>
                </c:pt>
                <c:pt idx="1630">
                  <c:v>0.27671483913908557</c:v>
                </c:pt>
                <c:pt idx="1631">
                  <c:v>0.273458021465599</c:v>
                </c:pt>
                <c:pt idx="1632">
                  <c:v>0.35555482329227373</c:v>
                </c:pt>
                <c:pt idx="1633">
                  <c:v>0.34763550953793543</c:v>
                </c:pt>
                <c:pt idx="1634">
                  <c:v>0.29026177275507709</c:v>
                </c:pt>
                <c:pt idx="1635">
                  <c:v>0.34819412926534249</c:v>
                </c:pt>
                <c:pt idx="1636">
                  <c:v>0.38717910466368144</c:v>
                </c:pt>
                <c:pt idx="1637">
                  <c:v>0.31918029277635551</c:v>
                </c:pt>
                <c:pt idx="1638">
                  <c:v>0.30498981240493922</c:v>
                </c:pt>
                <c:pt idx="1639">
                  <c:v>0.36787847592781231</c:v>
                </c:pt>
                <c:pt idx="1640">
                  <c:v>0.34005837066093519</c:v>
                </c:pt>
                <c:pt idx="1641">
                  <c:v>0.26985459189263394</c:v>
                </c:pt>
                <c:pt idx="1642">
                  <c:v>0.31420271413546069</c:v>
                </c:pt>
                <c:pt idx="1643">
                  <c:v>0.35586406265939524</c:v>
                </c:pt>
                <c:pt idx="1644">
                  <c:v>0.30271731577815297</c:v>
                </c:pt>
                <c:pt idx="1645">
                  <c:v>0.28343564089972878</c:v>
                </c:pt>
                <c:pt idx="1646">
                  <c:v>0.36113952772492236</c:v>
                </c:pt>
                <c:pt idx="1647">
                  <c:v>0.3687721020558497</c:v>
                </c:pt>
                <c:pt idx="1648">
                  <c:v>0.3074993508087619</c:v>
                </c:pt>
                <c:pt idx="1649">
                  <c:v>0.34321312772246931</c:v>
                </c:pt>
                <c:pt idx="1650">
                  <c:v>0.39953174962154131</c:v>
                </c:pt>
                <c:pt idx="1651">
                  <c:v>0.35111456680519537</c:v>
                </c:pt>
                <c:pt idx="1652">
                  <c:v>0.31021509436595762</c:v>
                </c:pt>
                <c:pt idx="1653">
                  <c:v>0.37131771418548021</c:v>
                </c:pt>
                <c:pt idx="1654">
                  <c:v>0.375607552911706</c:v>
                </c:pt>
                <c:pt idx="1655">
                  <c:v>0.30256756128707846</c:v>
                </c:pt>
                <c:pt idx="1656">
                  <c:v>0.31136526588412206</c:v>
                </c:pt>
                <c:pt idx="1657">
                  <c:v>0.37049759710380037</c:v>
                </c:pt>
                <c:pt idx="1658">
                  <c:v>0.34236639422088438</c:v>
                </c:pt>
                <c:pt idx="1659">
                  <c:v>0.28993844248276224</c:v>
                </c:pt>
                <c:pt idx="1660">
                  <c:v>0.34565101705623552</c:v>
                </c:pt>
                <c:pt idx="1661">
                  <c:v>0.38881731297237782</c:v>
                </c:pt>
                <c:pt idx="1662">
                  <c:v>0.33890105375730245</c:v>
                </c:pt>
                <c:pt idx="1663">
                  <c:v>0.32472695499899606</c:v>
                </c:pt>
                <c:pt idx="1664">
                  <c:v>0.39609326718904225</c:v>
                </c:pt>
                <c:pt idx="1665">
                  <c:v>0.39619440060316352</c:v>
                </c:pt>
                <c:pt idx="1666">
                  <c:v>0.33174635894136045</c:v>
                </c:pt>
                <c:pt idx="1667">
                  <c:v>0.3573938613886366</c:v>
                </c:pt>
                <c:pt idx="1668">
                  <c:v>0.40771282746742227</c:v>
                </c:pt>
                <c:pt idx="1669">
                  <c:v>0.36323468703681094</c:v>
                </c:pt>
                <c:pt idx="1670">
                  <c:v>0.31458357116448404</c:v>
                </c:pt>
                <c:pt idx="1671">
                  <c:v>0.36768132155154415</c:v>
                </c:pt>
                <c:pt idx="1672">
                  <c:v>0.38909627185394619</c:v>
                </c:pt>
                <c:pt idx="1673">
                  <c:v>0.32840554291097157</c:v>
                </c:pt>
                <c:pt idx="1674">
                  <c:v>0.3189440534102807</c:v>
                </c:pt>
                <c:pt idx="1675">
                  <c:v>0.38556658692460632</c:v>
                </c:pt>
                <c:pt idx="1676">
                  <c:v>0.38438968944113211</c:v>
                </c:pt>
                <c:pt idx="1677">
                  <c:v>0.32749833756562796</c:v>
                </c:pt>
                <c:pt idx="1678">
                  <c:v>0.35787270067357752</c:v>
                </c:pt>
                <c:pt idx="1679">
                  <c:v>0.41700587847487236</c:v>
                </c:pt>
                <c:pt idx="1680">
                  <c:v>0.38596823365558203</c:v>
                </c:pt>
                <c:pt idx="1681">
                  <c:v>0.34242217169489769</c:v>
                </c:pt>
                <c:pt idx="1682">
                  <c:v>0.3966983129889135</c:v>
                </c:pt>
                <c:pt idx="1683">
                  <c:v>0.42526423316552259</c:v>
                </c:pt>
                <c:pt idx="1684">
                  <c:v>0.36703042101408984</c:v>
                </c:pt>
                <c:pt idx="1685">
                  <c:v>0.34929134494466074</c:v>
                </c:pt>
                <c:pt idx="1686">
                  <c:v>0.40829269175464067</c:v>
                </c:pt>
                <c:pt idx="1687">
                  <c:v>0.40390495469726534</c:v>
                </c:pt>
                <c:pt idx="1688">
                  <c:v>0.33982085086483438</c:v>
                </c:pt>
                <c:pt idx="1689">
                  <c:v>0.35449119563749393</c:v>
                </c:pt>
                <c:pt idx="1690">
                  <c:v>0.40963929199378568</c:v>
                </c:pt>
                <c:pt idx="1691">
                  <c:v>0.3851547815086423</c:v>
                </c:pt>
                <c:pt idx="1692">
                  <c:v>0.33463368749970462</c:v>
                </c:pt>
                <c:pt idx="1693">
                  <c:v>0.37843697129288256</c:v>
                </c:pt>
                <c:pt idx="1694">
                  <c:v>0.42399104456845549</c:v>
                </c:pt>
                <c:pt idx="1695">
                  <c:v>0.38427342792865604</c:v>
                </c:pt>
                <c:pt idx="1696">
                  <c:v>0.3544791625712998</c:v>
                </c:pt>
                <c:pt idx="1697">
                  <c:v>0.41450140062374941</c:v>
                </c:pt>
                <c:pt idx="1698">
                  <c:v>0.43759794354292847</c:v>
                </c:pt>
                <c:pt idx="1699">
                  <c:v>0.38273677043865284</c:v>
                </c:pt>
                <c:pt idx="1700">
                  <c:v>0.37591707134772429</c:v>
                </c:pt>
                <c:pt idx="1701">
                  <c:v>0.43581615284771169</c:v>
                </c:pt>
                <c:pt idx="1702">
                  <c:v>0.42985989821951287</c:v>
                </c:pt>
                <c:pt idx="1703">
                  <c:v>0.36928638391683222</c:v>
                </c:pt>
                <c:pt idx="1704">
                  <c:v>0.3856067823360087</c:v>
                </c:pt>
                <c:pt idx="1705">
                  <c:v>0.43642129508464639</c:v>
                </c:pt>
                <c:pt idx="1706">
                  <c:v>0.4087354866230849</c:v>
                </c:pt>
                <c:pt idx="1707">
                  <c:v>0.35663253798025779</c:v>
                </c:pt>
                <c:pt idx="1708">
                  <c:v>0.39400206663657233</c:v>
                </c:pt>
                <c:pt idx="1709">
                  <c:v>0.43564415585902216</c:v>
                </c:pt>
                <c:pt idx="1710">
                  <c:v>0.3968718625057715</c:v>
                </c:pt>
                <c:pt idx="1711">
                  <c:v>0.36195378697212166</c:v>
                </c:pt>
                <c:pt idx="1712">
                  <c:v>0.41541280758582783</c:v>
                </c:pt>
                <c:pt idx="1713">
                  <c:v>0.44592255626846239</c:v>
                </c:pt>
                <c:pt idx="1714">
                  <c:v>0.39914782877044436</c:v>
                </c:pt>
                <c:pt idx="1715">
                  <c:v>0.38289189702987969</c:v>
                </c:pt>
                <c:pt idx="1716">
                  <c:v>0.44306501675403132</c:v>
                </c:pt>
                <c:pt idx="1717">
                  <c:v>0.45549718824739194</c:v>
                </c:pt>
                <c:pt idx="1718">
                  <c:v>0.40123409139344074</c:v>
                </c:pt>
                <c:pt idx="1719">
                  <c:v>0.40240186395313832</c:v>
                </c:pt>
                <c:pt idx="1720">
                  <c:v>0.45948893308227784</c:v>
                </c:pt>
                <c:pt idx="1721">
                  <c:v>0.45095975749187422</c:v>
                </c:pt>
                <c:pt idx="1722">
                  <c:v>0.39440320703164922</c:v>
                </c:pt>
                <c:pt idx="1723">
                  <c:v>0.4115116935449708</c:v>
                </c:pt>
                <c:pt idx="1724">
                  <c:v>0.46111389515255335</c:v>
                </c:pt>
                <c:pt idx="1725">
                  <c:v>0.43668505666941482</c:v>
                </c:pt>
                <c:pt idx="1726">
                  <c:v>0.38568774388183508</c:v>
                </c:pt>
                <c:pt idx="1727">
                  <c:v>0.41744566350628198</c:v>
                </c:pt>
                <c:pt idx="1728">
                  <c:v>0.4605902893871841</c:v>
                </c:pt>
                <c:pt idx="1729">
                  <c:v>0.42756500736081055</c:v>
                </c:pt>
                <c:pt idx="1730">
                  <c:v>0.38742649584663152</c:v>
                </c:pt>
                <c:pt idx="1731">
                  <c:v>0.43171831850680142</c:v>
                </c:pt>
                <c:pt idx="1732">
                  <c:v>0.4687043289382764</c:v>
                </c:pt>
                <c:pt idx="1733">
                  <c:v>0.42979218105649614</c:v>
                </c:pt>
                <c:pt idx="1734">
                  <c:v>0.40143149367357811</c:v>
                </c:pt>
                <c:pt idx="1735">
                  <c:v>0.45376275012703504</c:v>
                </c:pt>
                <c:pt idx="1736">
                  <c:v>0.48094409651721476</c:v>
                </c:pt>
                <c:pt idx="1737">
                  <c:v>0.43523139004612243</c:v>
                </c:pt>
                <c:pt idx="1738">
                  <c:v>0.41756419322342525</c:v>
                </c:pt>
                <c:pt idx="1739">
                  <c:v>0.47236784724178676</c:v>
                </c:pt>
                <c:pt idx="1740">
                  <c:v>0.48625545564760508</c:v>
                </c:pt>
                <c:pt idx="1741">
                  <c:v>0.43440992283448127</c:v>
                </c:pt>
                <c:pt idx="1742">
                  <c:v>0.42674196729604646</c:v>
                </c:pt>
                <c:pt idx="1743">
                  <c:v>0.48043550385418021</c:v>
                </c:pt>
                <c:pt idx="1744">
                  <c:v>0.48179096653653641</c:v>
                </c:pt>
                <c:pt idx="1745">
                  <c:v>0.42750747163230957</c:v>
                </c:pt>
                <c:pt idx="1746">
                  <c:v>0.42989731416849997</c:v>
                </c:pt>
                <c:pt idx="1747">
                  <c:v>0.48214708735507261</c:v>
                </c:pt>
                <c:pt idx="1748">
                  <c:v>0.47513397605619617</c:v>
                </c:pt>
                <c:pt idx="1749">
                  <c:v>0.42269179250485805</c:v>
                </c:pt>
                <c:pt idx="1750">
                  <c:v>0.4351668699711066</c:v>
                </c:pt>
                <c:pt idx="1751">
                  <c:v>0.48696927740958151</c:v>
                </c:pt>
                <c:pt idx="1752">
                  <c:v>0.47503046697323531</c:v>
                </c:pt>
                <c:pt idx="1753">
                  <c:v>0.42649767458976839</c:v>
                </c:pt>
                <c:pt idx="1754">
                  <c:v>0.44797363866170742</c:v>
                </c:pt>
                <c:pt idx="1755">
                  <c:v>0.4986857802604161</c:v>
                </c:pt>
                <c:pt idx="1756">
                  <c:v>0.48193518952556264</c:v>
                </c:pt>
                <c:pt idx="1757">
                  <c:v>0.43683938166027336</c:v>
                </c:pt>
                <c:pt idx="1758">
                  <c:v>0.46499219516487589</c:v>
                </c:pt>
                <c:pt idx="1759">
                  <c:v>0.51211753927660009</c:v>
                </c:pt>
                <c:pt idx="1760">
                  <c:v>0.48899542190880479</c:v>
                </c:pt>
                <c:pt idx="1761">
                  <c:v>0.4462627938443558</c:v>
                </c:pt>
                <c:pt idx="1762">
                  <c:v>0.47867133047662253</c:v>
                </c:pt>
                <c:pt idx="1763">
                  <c:v>0.52024547173940872</c:v>
                </c:pt>
                <c:pt idx="1764">
                  <c:v>0.49052039090145882</c:v>
                </c:pt>
                <c:pt idx="1765">
                  <c:v>0.45002379026902567</c:v>
                </c:pt>
                <c:pt idx="1766">
                  <c:v>0.4853090745312002</c:v>
                </c:pt>
                <c:pt idx="1767">
                  <c:v>0.52165717689413615</c:v>
                </c:pt>
                <c:pt idx="1768">
                  <c:v>0.4873319003014373</c:v>
                </c:pt>
                <c:pt idx="1769">
                  <c:v>0.44986770298225454</c:v>
                </c:pt>
                <c:pt idx="1770">
                  <c:v>0.48787193120396871</c:v>
                </c:pt>
                <c:pt idx="1771">
                  <c:v>0.52116221281305497</c:v>
                </c:pt>
                <c:pt idx="1772">
                  <c:v>0.48510921490877701</c:v>
                </c:pt>
                <c:pt idx="1773">
                  <c:v>0.45145031441966016</c:v>
                </c:pt>
                <c:pt idx="1774">
                  <c:v>0.49238964181966705</c:v>
                </c:pt>
                <c:pt idx="1775">
                  <c:v>0.52463670079865743</c:v>
                </c:pt>
                <c:pt idx="1776">
                  <c:v>0.48857635160990959</c:v>
                </c:pt>
                <c:pt idx="1777">
                  <c:v>0.45856816961233804</c:v>
                </c:pt>
                <c:pt idx="1778">
                  <c:v>0.50196539519541583</c:v>
                </c:pt>
                <c:pt idx="1779">
                  <c:v>0.53346237298683019</c:v>
                </c:pt>
                <c:pt idx="1780">
                  <c:v>0.49718438178370006</c:v>
                </c:pt>
                <c:pt idx="1781">
                  <c:v>0.46968208132927536</c:v>
                </c:pt>
                <c:pt idx="1782">
                  <c:v>0.51421685773394277</c:v>
                </c:pt>
                <c:pt idx="1783">
                  <c:v>0.54391405209044741</c:v>
                </c:pt>
                <c:pt idx="1784">
                  <c:v>0.50631842587180254</c:v>
                </c:pt>
                <c:pt idx="1785">
                  <c:v>0.47994159368227296</c:v>
                </c:pt>
                <c:pt idx="1786">
                  <c:v>0.52424976483325192</c:v>
                </c:pt>
                <c:pt idx="1787">
                  <c:v>0.55133698558941246</c:v>
                </c:pt>
                <c:pt idx="1788">
                  <c:v>0.51194688089610429</c:v>
                </c:pt>
                <c:pt idx="1789">
                  <c:v>0.48582015734921913</c:v>
                </c:pt>
                <c:pt idx="1790">
                  <c:v>0.52927543875840311</c:v>
                </c:pt>
                <c:pt idx="1791">
                  <c:v>0.55425272647135437</c:v>
                </c:pt>
                <c:pt idx="1792">
                  <c:v>0.51382709101464275</c:v>
                </c:pt>
                <c:pt idx="1793">
                  <c:v>0.48775271738179993</c:v>
                </c:pt>
                <c:pt idx="1794">
                  <c:v>0.53057573831851756</c:v>
                </c:pt>
                <c:pt idx="1795">
                  <c:v>0.55509403031149596</c:v>
                </c:pt>
                <c:pt idx="1796">
                  <c:v>0.51515882438421845</c:v>
                </c:pt>
                <c:pt idx="1797">
                  <c:v>0.48926575707429193</c:v>
                </c:pt>
                <c:pt idx="1798">
                  <c:v>0.53197390595411731</c:v>
                </c:pt>
                <c:pt idx="1799">
                  <c:v>0.55778865274479184</c:v>
                </c:pt>
                <c:pt idx="1800">
                  <c:v>0.51963397357633379</c:v>
                </c:pt>
                <c:pt idx="1801">
                  <c:v>0.49383865797165982</c:v>
                </c:pt>
                <c:pt idx="1802">
                  <c:v>0.53651871179829325</c:v>
                </c:pt>
                <c:pt idx="1803">
                  <c:v>0.56445122582314411</c:v>
                </c:pt>
                <c:pt idx="1804">
                  <c:v>0.5284062486356591</c:v>
                </c:pt>
                <c:pt idx="1805">
                  <c:v>0.50211325091681269</c:v>
                </c:pt>
                <c:pt idx="1806">
                  <c:v>0.54413893184327478</c:v>
                </c:pt>
                <c:pt idx="1807">
                  <c:v>0.57389582368322734</c:v>
                </c:pt>
                <c:pt idx="1808">
                  <c:v>0.53945070735465717</c:v>
                </c:pt>
                <c:pt idx="1809">
                  <c:v>0.51172971328989691</c:v>
                </c:pt>
                <c:pt idx="1810">
                  <c:v>0.5520966234233371</c:v>
                </c:pt>
                <c:pt idx="1811">
                  <c:v>0.58296818293852881</c:v>
                </c:pt>
                <c:pt idx="1812">
                  <c:v>0.5495355613476619</c:v>
                </c:pt>
                <c:pt idx="1813">
                  <c:v>0.5195738520460782</c:v>
                </c:pt>
                <c:pt idx="1814">
                  <c:v>0.55743564988993122</c:v>
                </c:pt>
                <c:pt idx="1815">
                  <c:v>0.58912656970807209</c:v>
                </c:pt>
                <c:pt idx="1816">
                  <c:v>0.55674289996810011</c:v>
                </c:pt>
                <c:pt idx="1817">
                  <c:v>0.52419232962144724</c:v>
                </c:pt>
                <c:pt idx="1818">
                  <c:v>0.55913968719624974</c:v>
                </c:pt>
                <c:pt idx="1819">
                  <c:v>0.59210040698276845</c:v>
                </c:pt>
                <c:pt idx="1820">
                  <c:v>0.56160626774708455</c:v>
                </c:pt>
                <c:pt idx="1821">
                  <c:v>0.52663089071193869</c:v>
                </c:pt>
                <c:pt idx="1822">
                  <c:v>0.55858885196202235</c:v>
                </c:pt>
                <c:pt idx="1823">
                  <c:v>0.59373530199726199</c:v>
                </c:pt>
                <c:pt idx="1824">
                  <c:v>0.56642290134945106</c:v>
                </c:pt>
                <c:pt idx="1825">
                  <c:v>0.52947416225921728</c:v>
                </c:pt>
                <c:pt idx="1826">
                  <c:v>0.55836391341178204</c:v>
                </c:pt>
                <c:pt idx="1827">
                  <c:v>0.59645978626956075</c:v>
                </c:pt>
                <c:pt idx="1828">
                  <c:v>0.57346658458198774</c:v>
                </c:pt>
                <c:pt idx="1829">
                  <c:v>0.53495113612442213</c:v>
                </c:pt>
                <c:pt idx="1830">
                  <c:v>0.56038223282874522</c:v>
                </c:pt>
                <c:pt idx="1831">
                  <c:v>0.60152934799773483</c:v>
                </c:pt>
                <c:pt idx="1832">
                  <c:v>0.58339371710196708</c:v>
                </c:pt>
                <c:pt idx="1833">
                  <c:v>0.54346241570089271</c:v>
                </c:pt>
                <c:pt idx="1834">
                  <c:v>0.56467760060028938</c:v>
                </c:pt>
                <c:pt idx="1835">
                  <c:v>0.60825687943063167</c:v>
                </c:pt>
                <c:pt idx="1836">
                  <c:v>0.59493340941549078</c:v>
                </c:pt>
                <c:pt idx="1837">
                  <c:v>0.55354438816464402</c:v>
                </c:pt>
                <c:pt idx="1838">
                  <c:v>0.56962249018897593</c:v>
                </c:pt>
                <c:pt idx="1839">
                  <c:v>0.61465219828010864</c:v>
                </c:pt>
                <c:pt idx="1840">
                  <c:v>0.60591321822934341</c:v>
                </c:pt>
                <c:pt idx="1841">
                  <c:v>0.56311011918964837</c:v>
                </c:pt>
                <c:pt idx="1842">
                  <c:v>0.57324722009836215</c:v>
                </c:pt>
                <c:pt idx="1843">
                  <c:v>0.6188168434758462</c:v>
                </c:pt>
                <c:pt idx="1844">
                  <c:v>0.61469282078595966</c:v>
                </c:pt>
                <c:pt idx="1845">
                  <c:v>0.57089149865943001</c:v>
                </c:pt>
                <c:pt idx="1846">
                  <c:v>0.57458629744206402</c:v>
                </c:pt>
                <c:pt idx="1847">
                  <c:v>0.62006580513377774</c:v>
                </c:pt>
                <c:pt idx="1848">
                  <c:v>0.62103017032869667</c:v>
                </c:pt>
                <c:pt idx="1849">
                  <c:v>0.5771353664769644</c:v>
                </c:pt>
                <c:pt idx="1850">
                  <c:v>0.57422407221561167</c:v>
                </c:pt>
                <c:pt idx="1851">
                  <c:v>0.61917810622341118</c:v>
                </c:pt>
                <c:pt idx="1852">
                  <c:v>0.6259943334453516</c:v>
                </c:pt>
                <c:pt idx="1853">
                  <c:v>0.58328795198286931</c:v>
                </c:pt>
                <c:pt idx="1854">
                  <c:v>0.5738654047015902</c:v>
                </c:pt>
                <c:pt idx="1855">
                  <c:v>0.61778671474490288</c:v>
                </c:pt>
                <c:pt idx="1856">
                  <c:v>0.63113265837885468</c:v>
                </c:pt>
                <c:pt idx="1857">
                  <c:v>0.59098963630382728</c:v>
                </c:pt>
                <c:pt idx="1858">
                  <c:v>0.575287973586603</c:v>
                </c:pt>
                <c:pt idx="1859">
                  <c:v>0.61735063371050336</c:v>
                </c:pt>
                <c:pt idx="1860">
                  <c:v>0.6374439019048892</c:v>
                </c:pt>
                <c:pt idx="1861">
                  <c:v>0.60103227790827507</c:v>
                </c:pt>
                <c:pt idx="1862">
                  <c:v>0.5793353541061429</c:v>
                </c:pt>
                <c:pt idx="1863">
                  <c:v>0.61833304920912158</c:v>
                </c:pt>
                <c:pt idx="1864">
                  <c:v>0.64477642327278828</c:v>
                </c:pt>
                <c:pt idx="1865">
                  <c:v>0.61291793692658403</c:v>
                </c:pt>
                <c:pt idx="1866">
                  <c:v>0.58556230690187872</c:v>
                </c:pt>
                <c:pt idx="1867">
                  <c:v>0.62006234471125554</c:v>
                </c:pt>
                <c:pt idx="1868">
                  <c:v>0.6519709177068943</c:v>
                </c:pt>
                <c:pt idx="1869">
                  <c:v>0.6252276642161797</c:v>
                </c:pt>
                <c:pt idx="1870">
                  <c:v>0.59269568074725321</c:v>
                </c:pt>
                <c:pt idx="1871">
                  <c:v>0.62129309011951039</c:v>
                </c:pt>
                <c:pt idx="1872">
                  <c:v>0.65756956116667231</c:v>
                </c:pt>
                <c:pt idx="1873">
                  <c:v>0.63646075086459963</c:v>
                </c:pt>
                <c:pt idx="1874">
                  <c:v>0.59951673926618587</c:v>
                </c:pt>
                <c:pt idx="1875">
                  <c:v>0.62104563578906991</c:v>
                </c:pt>
                <c:pt idx="1876">
                  <c:v>0.66060589540530901</c:v>
                </c:pt>
                <c:pt idx="1877">
                  <c:v>0.6457830097475854</c:v>
                </c:pt>
                <c:pt idx="1878">
                  <c:v>0.6055761587764168</c:v>
                </c:pt>
                <c:pt idx="1879">
                  <c:v>0.61921686255710118</c:v>
                </c:pt>
                <c:pt idx="1880">
                  <c:v>0.66104444154959052</c:v>
                </c:pt>
                <c:pt idx="1881">
                  <c:v>0.65330547043783427</c:v>
                </c:pt>
                <c:pt idx="1882">
                  <c:v>0.61137479306196452</c:v>
                </c:pt>
                <c:pt idx="1883">
                  <c:v>0.61666949899305057</c:v>
                </c:pt>
                <c:pt idx="1884">
                  <c:v>0.659710390593236</c:v>
                </c:pt>
                <c:pt idx="1885">
                  <c:v>0.65983231878504556</c:v>
                </c:pt>
                <c:pt idx="1886">
                  <c:v>0.61798661586031944</c:v>
                </c:pt>
                <c:pt idx="1887">
                  <c:v>0.61481137079152981</c:v>
                </c:pt>
                <c:pt idx="1888">
                  <c:v>0.65780672723289324</c:v>
                </c:pt>
                <c:pt idx="1889">
                  <c:v>0.66627909245559402</c:v>
                </c:pt>
                <c:pt idx="1890">
                  <c:v>0.62637927467330845</c:v>
                </c:pt>
                <c:pt idx="1891">
                  <c:v>0.61491066907824099</c:v>
                </c:pt>
                <c:pt idx="1892">
                  <c:v>0.65629708593316949</c:v>
                </c:pt>
                <c:pt idx="1893">
                  <c:v>0.67308940334173295</c:v>
                </c:pt>
                <c:pt idx="1894">
                  <c:v>0.63682484919347326</c:v>
                </c:pt>
                <c:pt idx="1895">
                  <c:v>0.61752096743049145</c:v>
                </c:pt>
                <c:pt idx="1896">
                  <c:v>0.65548011851333821</c:v>
                </c:pt>
                <c:pt idx="1897">
                  <c:v>0.67996269126746944</c:v>
                </c:pt>
                <c:pt idx="1898">
                  <c:v>0.64872144164774603</c:v>
                </c:pt>
                <c:pt idx="1899">
                  <c:v>0.6223263581420363</c:v>
                </c:pt>
                <c:pt idx="1900">
                  <c:v>0.65497002429158546</c:v>
                </c:pt>
                <c:pt idx="1901">
                  <c:v>0.68600945140575131</c:v>
                </c:pt>
                <c:pt idx="1902">
                  <c:v>0.6608864771616757</c:v>
                </c:pt>
                <c:pt idx="1903">
                  <c:v>0.62845729001520068</c:v>
                </c:pt>
                <c:pt idx="1904">
                  <c:v>0.65406227980938481</c:v>
                </c:pt>
                <c:pt idx="1905">
                  <c:v>0.69020916839208968</c:v>
                </c:pt>
                <c:pt idx="1906">
                  <c:v>0.67210193963761178</c:v>
                </c:pt>
                <c:pt idx="1907">
                  <c:v>0.63504544019345577</c:v>
                </c:pt>
                <c:pt idx="1908">
                  <c:v>0.65224960582918712</c:v>
                </c:pt>
                <c:pt idx="1909">
                  <c:v>0.69190304610573872</c:v>
                </c:pt>
                <c:pt idx="1910">
                  <c:v>0.68159655331618285</c:v>
                </c:pt>
                <c:pt idx="1911">
                  <c:v>0.64168330846682464</c:v>
                </c:pt>
                <c:pt idx="1912">
                  <c:v>0.64960825469571271</c:v>
                </c:pt>
                <c:pt idx="1913">
                  <c:v>0.69108742059435568</c:v>
                </c:pt>
                <c:pt idx="1914">
                  <c:v>0.689247041831483</c:v>
                </c:pt>
                <c:pt idx="1915">
                  <c:v>0.6485622416019684</c:v>
                </c:pt>
                <c:pt idx="1916">
                  <c:v>0.6468700578669645</c:v>
                </c:pt>
                <c:pt idx="1917">
                  <c:v>0.68839900021502798</c:v>
                </c:pt>
                <c:pt idx="1918">
                  <c:v>0.6954541154850189</c:v>
                </c:pt>
                <c:pt idx="1919">
                  <c:v>0.65625976051636747</c:v>
                </c:pt>
                <c:pt idx="1920">
                  <c:v>0.64516387281732535</c:v>
                </c:pt>
                <c:pt idx="1921">
                  <c:v>0.68483300845873363</c:v>
                </c:pt>
                <c:pt idx="1922">
                  <c:v>0.70079453391414226</c:v>
                </c:pt>
                <c:pt idx="1923">
                  <c:v>0.66531775573228913</c:v>
                </c:pt>
                <c:pt idx="1924">
                  <c:v>0.64555555762809447</c:v>
                </c:pt>
                <c:pt idx="1925">
                  <c:v>0.68133648364033761</c:v>
                </c:pt>
                <c:pt idx="1926">
                  <c:v>0.70563807183156579</c:v>
                </c:pt>
                <c:pt idx="1927">
                  <c:v>0.67584538980296371</c:v>
                </c:pt>
                <c:pt idx="1928">
                  <c:v>0.64861532001710387</c:v>
                </c:pt>
                <c:pt idx="1929">
                  <c:v>0.67847401543494656</c:v>
                </c:pt>
                <c:pt idx="1930">
                  <c:v>0.70991715719174586</c:v>
                </c:pt>
                <c:pt idx="1931">
                  <c:v>0.68735153680984085</c:v>
                </c:pt>
                <c:pt idx="1932">
                  <c:v>0.65422977441056596</c:v>
                </c:pt>
                <c:pt idx="1933">
                  <c:v>0.67632061636133056</c:v>
                </c:pt>
                <c:pt idx="1934">
                  <c:v>0.71315247864453923</c:v>
                </c:pt>
                <c:pt idx="1935">
                  <c:v>0.69887932694259169</c:v>
                </c:pt>
                <c:pt idx="1936">
                  <c:v>0.661737600849438</c:v>
                </c:pt>
                <c:pt idx="1937">
                  <c:v>0.67461899158011407</c:v>
                </c:pt>
                <c:pt idx="1938">
                  <c:v>0.71470261645473909</c:v>
                </c:pt>
                <c:pt idx="1939">
                  <c:v>0.70934548128968866</c:v>
                </c:pt>
                <c:pt idx="1940">
                  <c:v>0.67028597258042044</c:v>
                </c:pt>
                <c:pt idx="1941">
                  <c:v>0.67309894103278012</c:v>
                </c:pt>
                <c:pt idx="1942">
                  <c:v>0.71410256691139962</c:v>
                </c:pt>
                <c:pt idx="1943">
                  <c:v>0.71790422719993097</c:v>
                </c:pt>
                <c:pt idx="1944">
                  <c:v>0.67919983434883879</c:v>
                </c:pt>
                <c:pt idx="1945">
                  <c:v>0.67177797616734203</c:v>
                </c:pt>
                <c:pt idx="1946">
                  <c:v>0.71132879693799134</c:v>
                </c:pt>
                <c:pt idx="1947">
                  <c:v>0.7241757135924195</c:v>
                </c:pt>
                <c:pt idx="1948">
                  <c:v>0.68818376608101561</c:v>
                </c:pt>
                <c:pt idx="1949">
                  <c:v>0.67109197972978341</c:v>
                </c:pt>
                <c:pt idx="1950">
                  <c:v>0.70688540296730562</c:v>
                </c:pt>
                <c:pt idx="1951">
                  <c:v>0.72826623501086474</c:v>
                </c:pt>
                <c:pt idx="1952">
                  <c:v>0.69728790185837153</c:v>
                </c:pt>
                <c:pt idx="1953">
                  <c:v>0.6717899692033813</c:v>
                </c:pt>
                <c:pt idx="1954">
                  <c:v>0.70168131373412679</c:v>
                </c:pt>
                <c:pt idx="1955">
                  <c:v>0.73060317508508688</c:v>
                </c:pt>
                <c:pt idx="1956">
                  <c:v>0.706691758432897</c:v>
                </c:pt>
                <c:pt idx="1957">
                  <c:v>0.67464268926342041</c:v>
                </c:pt>
                <c:pt idx="1958">
                  <c:v>0.69675924987275906</c:v>
                </c:pt>
                <c:pt idx="1959">
                  <c:v>0.73167601695685647</c:v>
                </c:pt>
                <c:pt idx="1960">
                  <c:v>0.71643062229545296</c:v>
                </c:pt>
                <c:pt idx="1961">
                  <c:v>0.68010622778636576</c:v>
                </c:pt>
                <c:pt idx="1962">
                  <c:v>0.69298885450356995</c:v>
                </c:pt>
                <c:pt idx="1963">
                  <c:v>0.73180629349685145</c:v>
                </c:pt>
                <c:pt idx="1964">
                  <c:v>0.72621050628907879</c:v>
                </c:pt>
                <c:pt idx="1965">
                  <c:v>0.68810191942462273</c:v>
                </c:pt>
                <c:pt idx="1966">
                  <c:v>0.69085702154516027</c:v>
                </c:pt>
                <c:pt idx="1967">
                  <c:v>0.73104750970916388</c:v>
                </c:pt>
                <c:pt idx="1968">
                  <c:v>0.73539785039504291</c:v>
                </c:pt>
                <c:pt idx="1969">
                  <c:v>0.69802085322560392</c:v>
                </c:pt>
                <c:pt idx="1970">
                  <c:v>0.69044203876586907</c:v>
                </c:pt>
                <c:pt idx="1971">
                  <c:v>0.72925256503772418</c:v>
                </c:pt>
                <c:pt idx="1972">
                  <c:v>0.74318137933945183</c:v>
                </c:pt>
                <c:pt idx="1973">
                  <c:v>0.70893309262893078</c:v>
                </c:pt>
                <c:pt idx="1974">
                  <c:v>0.69156217605581938</c:v>
                </c:pt>
                <c:pt idx="1975">
                  <c:v>0.72626646861262301</c:v>
                </c:pt>
                <c:pt idx="1976">
                  <c:v>0.74882337169237723</c:v>
                </c:pt>
                <c:pt idx="1977">
                  <c:v>0.71988745705144774</c:v>
                </c:pt>
                <c:pt idx="1978">
                  <c:v>0.69400594277848227</c:v>
                </c:pt>
                <c:pt idx="1979">
                  <c:v>0.72214689327978832</c:v>
                </c:pt>
                <c:pt idx="1980">
                  <c:v>0.75188994043528745</c:v>
                </c:pt>
                <c:pt idx="1981">
                  <c:v>0.7301602468722328</c:v>
                </c:pt>
                <c:pt idx="1982">
                  <c:v>0.69771430148638924</c:v>
                </c:pt>
                <c:pt idx="1983">
                  <c:v>0.71730734208210922</c:v>
                </c:pt>
                <c:pt idx="1984">
                  <c:v>0.75237276629070637</c:v>
                </c:pt>
                <c:pt idx="1985">
                  <c:v>0.73936329762143327</c:v>
                </c:pt>
                <c:pt idx="1986">
                  <c:v>0.70282379851627819</c:v>
                </c:pt>
                <c:pt idx="1987">
                  <c:v>0.71251576012958473</c:v>
                </c:pt>
                <c:pt idx="1988">
                  <c:v>0.75066996450141787</c:v>
                </c:pt>
                <c:pt idx="1989">
                  <c:v>0.74739498712455921</c:v>
                </c:pt>
                <c:pt idx="1990">
                  <c:v>0.70955760913409982</c:v>
                </c:pt>
                <c:pt idx="1991">
                  <c:v>0.70873855262580421</c:v>
                </c:pt>
                <c:pt idx="1992">
                  <c:v>0.74744433456304948</c:v>
                </c:pt>
                <c:pt idx="1993">
                  <c:v>0.75428729000404748</c:v>
                </c:pt>
                <c:pt idx="1994">
                  <c:v>0.71802604535284786</c:v>
                </c:pt>
                <c:pt idx="1995">
                  <c:v>0.70688591898719411</c:v>
                </c:pt>
                <c:pt idx="1996">
                  <c:v>0.7434216196838036</c:v>
                </c:pt>
                <c:pt idx="1997">
                  <c:v>0.76003347492634166</c:v>
                </c:pt>
                <c:pt idx="1998">
                  <c:v>0.72804281209879407</c:v>
                </c:pt>
                <c:pt idx="1999">
                  <c:v>0.70755874389482321</c:v>
                </c:pt>
                <c:pt idx="2000">
                  <c:v>0.73921184415879737</c:v>
                </c:pt>
                <c:pt idx="2001">
                  <c:v>0.76447971619618538</c:v>
                </c:pt>
                <c:pt idx="2002">
                  <c:v>0.73905411834222257</c:v>
                </c:pt>
                <c:pt idx="2003">
                  <c:v>0.71090255170610406</c:v>
                </c:pt>
                <c:pt idx="2004">
                  <c:v>0.73521983225963106</c:v>
                </c:pt>
                <c:pt idx="2005">
                  <c:v>0.76732941521516684</c:v>
                </c:pt>
                <c:pt idx="2006">
                  <c:v>0.75021447391735252</c:v>
                </c:pt>
                <c:pt idx="2007">
                  <c:v>0.71662533435339848</c:v>
                </c:pt>
                <c:pt idx="2008">
                  <c:v>0.73167415839593508</c:v>
                </c:pt>
                <c:pt idx="2009">
                  <c:v>0.76825414454138152</c:v>
                </c:pt>
                <c:pt idx="2010">
                  <c:v>0.7605761580581526</c:v>
                </c:pt>
                <c:pt idx="2011">
                  <c:v>0.72415635044032445</c:v>
                </c:pt>
                <c:pt idx="2012">
                  <c:v>0.72874218287299652</c:v>
                </c:pt>
                <c:pt idx="2013">
                  <c:v>0.76705937840736294</c:v>
                </c:pt>
                <c:pt idx="2014">
                  <c:v>0.76930802317670521</c:v>
                </c:pt>
                <c:pt idx="2015">
                  <c:v>0.73285756024550908</c:v>
                </c:pt>
                <c:pt idx="2016">
                  <c:v>0.72666409469584359</c:v>
                </c:pt>
                <c:pt idx="2017">
                  <c:v>0.76383429451117202</c:v>
                </c:pt>
                <c:pt idx="2018">
                  <c:v>0.77586520007808712</c:v>
                </c:pt>
                <c:pt idx="2019">
                  <c:v>0.7421899584358238</c:v>
                </c:pt>
                <c:pt idx="2020">
                  <c:v>0.72582491785951386</c:v>
                </c:pt>
                <c:pt idx="2021">
                  <c:v>0.75902326541245102</c:v>
                </c:pt>
                <c:pt idx="2022">
                  <c:v>0.78005681170766017</c:v>
                </c:pt>
                <c:pt idx="2023">
                  <c:v>0.75177522431748833</c:v>
                </c:pt>
                <c:pt idx="2024">
                  <c:v>0.72672014390050443</c:v>
                </c:pt>
                <c:pt idx="2025">
                  <c:v>0.75338818573104804</c:v>
                </c:pt>
                <c:pt idx="2026">
                  <c:v>0.78200838986835053</c:v>
                </c:pt>
                <c:pt idx="2027">
                  <c:v>0.76135009357572814</c:v>
                </c:pt>
                <c:pt idx="2028">
                  <c:v>0.72981800398588415</c:v>
                </c:pt>
                <c:pt idx="2029">
                  <c:v>0.74787009003633775</c:v>
                </c:pt>
                <c:pt idx="2030">
                  <c:v>0.78204756843344247</c:v>
                </c:pt>
                <c:pt idx="2031">
                  <c:v>0.77066155745829823</c:v>
                </c:pt>
                <c:pt idx="2032">
                  <c:v>0.73537504709861479</c:v>
                </c:pt>
                <c:pt idx="2033">
                  <c:v>0.74339179667780841</c:v>
                </c:pt>
                <c:pt idx="2034">
                  <c:v>0.78056675042617596</c:v>
                </c:pt>
                <c:pt idx="2035">
                  <c:v>0.77936733050210016</c:v>
                </c:pt>
                <c:pt idx="2036">
                  <c:v>0.74329035747861683</c:v>
                </c:pt>
                <c:pt idx="2037">
                  <c:v>0.7406713037602578</c:v>
                </c:pt>
                <c:pt idx="2038">
                  <c:v>0.77791917292315793</c:v>
                </c:pt>
                <c:pt idx="2039">
                  <c:v>0.78700082701715757</c:v>
                </c:pt>
                <c:pt idx="2040">
                  <c:v>0.75306686272145185</c:v>
                </c:pt>
                <c:pt idx="2041">
                  <c:v>0.74010876456700603</c:v>
                </c:pt>
                <c:pt idx="2042">
                  <c:v>0.77438533865592385</c:v>
                </c:pt>
                <c:pt idx="2043">
                  <c:v>0.79301946057047679</c:v>
                </c:pt>
                <c:pt idx="2044">
                  <c:v>0.76390001843655564</c:v>
                </c:pt>
                <c:pt idx="2045">
                  <c:v>0.74178114762528846</c:v>
                </c:pt>
                <c:pt idx="2046">
                  <c:v>0.77021487536518018</c:v>
                </c:pt>
                <c:pt idx="2047">
                  <c:v>0.79692228381636432</c:v>
                </c:pt>
                <c:pt idx="2048">
                  <c:v>0.77485403454039647</c:v>
                </c:pt>
                <c:pt idx="2049">
                  <c:v>0.74552980444422878</c:v>
                </c:pt>
                <c:pt idx="2050">
                  <c:v>0.76571401256345051</c:v>
                </c:pt>
                <c:pt idx="2051">
                  <c:v>0.79838973978806238</c:v>
                </c:pt>
                <c:pt idx="2052">
                  <c:v>0.78505600651842677</c:v>
                </c:pt>
                <c:pt idx="2053">
                  <c:v>0.75108455329952029</c:v>
                </c:pt>
                <c:pt idx="2054">
                  <c:v>0.7613268380103777</c:v>
                </c:pt>
                <c:pt idx="2055">
                  <c:v>0.7973952156812204</c:v>
                </c:pt>
                <c:pt idx="2056">
                  <c:v>0.79384122198553664</c:v>
                </c:pt>
                <c:pt idx="2057">
                  <c:v>0.75816158674568179</c:v>
                </c:pt>
                <c:pt idx="2058">
                  <c:v>0.75766043724785448</c:v>
                </c:pt>
                <c:pt idx="2059">
                  <c:v>0.79424933685067056</c:v>
                </c:pt>
                <c:pt idx="2060">
                  <c:v>0.80081436868406031</c:v>
                </c:pt>
                <c:pt idx="2061">
                  <c:v>0.76649406910687179</c:v>
                </c:pt>
                <c:pt idx="2062">
                  <c:v>0.75542352005907254</c:v>
                </c:pt>
                <c:pt idx="2063">
                  <c:v>0.78956268998346169</c:v>
                </c:pt>
                <c:pt idx="2064">
                  <c:v>0.8058276348724025</c:v>
                </c:pt>
                <c:pt idx="2065">
                  <c:v>0.7757966397076298</c:v>
                </c:pt>
                <c:pt idx="2066">
                  <c:v>0.75528790681642721</c:v>
                </c:pt>
                <c:pt idx="2067">
                  <c:v>0.78413667296471978</c:v>
                </c:pt>
                <c:pt idx="2068">
                  <c:v>0.80890287081879619</c:v>
                </c:pt>
                <c:pt idx="2069">
                  <c:v>0.78569846372383856</c:v>
                </c:pt>
                <c:pt idx="2070">
                  <c:v>0.75771647077920246</c:v>
                </c:pt>
                <c:pt idx="2071">
                  <c:v>0.77881624057706966</c:v>
                </c:pt>
                <c:pt idx="2072">
                  <c:v>0.81014352256479838</c:v>
                </c:pt>
                <c:pt idx="2073">
                  <c:v>0.79569248077594013</c:v>
                </c:pt>
                <c:pt idx="2074">
                  <c:v>0.76282402313842346</c:v>
                </c:pt>
                <c:pt idx="2075">
                  <c:v>0.7743497112908676</c:v>
                </c:pt>
                <c:pt idx="2076">
                  <c:v>0.80967351546638844</c:v>
                </c:pt>
                <c:pt idx="2077">
                  <c:v>0.80514007155923495</c:v>
                </c:pt>
                <c:pt idx="2078">
                  <c:v>0.77032887225228686</c:v>
                </c:pt>
                <c:pt idx="2079">
                  <c:v>0.77129651419192224</c:v>
                </c:pt>
                <c:pt idx="2080">
                  <c:v>0.80762897518263921</c:v>
                </c:pt>
                <c:pt idx="2081">
                  <c:v>0.81334135067924573</c:v>
                </c:pt>
                <c:pt idx="2082">
                  <c:v>0.77961356492191691</c:v>
                </c:pt>
                <c:pt idx="2083">
                  <c:v>0.77000266492710912</c:v>
                </c:pt>
                <c:pt idx="2084">
                  <c:v>0.80419897970808196</c:v>
                </c:pt>
                <c:pt idx="2085">
                  <c:v>0.81965044552795796</c:v>
                </c:pt>
                <c:pt idx="2086">
                  <c:v>0.78986731376757202</c:v>
                </c:pt>
                <c:pt idx="2087">
                  <c:v>0.77063584686748132</c:v>
                </c:pt>
                <c:pt idx="2088">
                  <c:v>0.79969399545522413</c:v>
                </c:pt>
                <c:pt idx="2089">
                  <c:v>0.82360164857805496</c:v>
                </c:pt>
                <c:pt idx="2090">
                  <c:v>0.80025363618174206</c:v>
                </c:pt>
                <c:pt idx="2091">
                  <c:v>0.77324484971353025</c:v>
                </c:pt>
                <c:pt idx="2092">
                  <c:v>0.79460096683602144</c:v>
                </c:pt>
                <c:pt idx="2093">
                  <c:v>0.8250045514434694</c:v>
                </c:pt>
                <c:pt idx="2094">
                  <c:v>0.8100456379966996</c:v>
                </c:pt>
                <c:pt idx="2095">
                  <c:v>0.77780429927456696</c:v>
                </c:pt>
                <c:pt idx="2096">
                  <c:v>0.78959095075187513</c:v>
                </c:pt>
                <c:pt idx="2097">
                  <c:v>0.82398402223131118</c:v>
                </c:pt>
                <c:pt idx="2098">
                  <c:v>0.81869600114314722</c:v>
                </c:pt>
                <c:pt idx="2099">
                  <c:v>0.78421798645001761</c:v>
                </c:pt>
                <c:pt idx="2100">
                  <c:v>0.7854574471436756</c:v>
                </c:pt>
                <c:pt idx="2101">
                  <c:v>0.82095419909109413</c:v>
                </c:pt>
                <c:pt idx="2102">
                  <c:v>0.82584190435703253</c:v>
                </c:pt>
                <c:pt idx="2103">
                  <c:v>0.79228343793531364</c:v>
                </c:pt>
                <c:pt idx="2104">
                  <c:v>0.78299167823036286</c:v>
                </c:pt>
                <c:pt idx="2105">
                  <c:v>0.81653819902910241</c:v>
                </c:pt>
                <c:pt idx="2106">
                  <c:v>0.83126371377295183</c:v>
                </c:pt>
                <c:pt idx="2107">
                  <c:v>0.80164276566186254</c:v>
                </c:pt>
                <c:pt idx="2108">
                  <c:v>0.78282542966378532</c:v>
                </c:pt>
                <c:pt idx="2109">
                  <c:v>0.81145859988573654</c:v>
                </c:pt>
                <c:pt idx="2110">
                  <c:v>0.83483299913375486</c:v>
                </c:pt>
                <c:pt idx="2111">
                  <c:v>0.81175654124458396</c:v>
                </c:pt>
                <c:pt idx="2112">
                  <c:v>0.78529384377651268</c:v>
                </c:pt>
                <c:pt idx="2113">
                  <c:v>0.80642930297045257</c:v>
                </c:pt>
                <c:pt idx="2114">
                  <c:v>0.83647983722925445</c:v>
                </c:pt>
                <c:pt idx="2115">
                  <c:v>0.82192686678894378</c:v>
                </c:pt>
                <c:pt idx="2116">
                  <c:v>0.79036560705255898</c:v>
                </c:pt>
                <c:pt idx="2117">
                  <c:v>0.80207683684699438</c:v>
                </c:pt>
                <c:pt idx="2118">
                  <c:v>0.83619588306217463</c:v>
                </c:pt>
                <c:pt idx="2119">
                  <c:v>0.83137510249721225</c:v>
                </c:pt>
                <c:pt idx="2120">
                  <c:v>0.79766425262759522</c:v>
                </c:pt>
                <c:pt idx="2121">
                  <c:v>0.79890580702634773</c:v>
                </c:pt>
                <c:pt idx="2122">
                  <c:v>0.83407335511323577</c:v>
                </c:pt>
                <c:pt idx="2123">
                  <c:v>0.83935519340161346</c:v>
                </c:pt>
                <c:pt idx="2124">
                  <c:v>0.80656655149681233</c:v>
                </c:pt>
                <c:pt idx="2125">
                  <c:v>0.79730101705208556</c:v>
                </c:pt>
                <c:pt idx="2126">
                  <c:v>0.83035911024597675</c:v>
                </c:pt>
                <c:pt idx="2127">
                  <c:v>0.84527282511374402</c:v>
                </c:pt>
                <c:pt idx="2128">
                  <c:v>0.81633803337983102</c:v>
                </c:pt>
                <c:pt idx="2129">
                  <c:v>0.7975463741907739</c:v>
                </c:pt>
                <c:pt idx="2130">
                  <c:v>0.82549753044457974</c:v>
                </c:pt>
                <c:pt idx="2131">
                  <c:v>0.84877769584951979</c:v>
                </c:pt>
                <c:pt idx="2132">
                  <c:v>0.82625664263281418</c:v>
                </c:pt>
                <c:pt idx="2133">
                  <c:v>0.79983315176310354</c:v>
                </c:pt>
                <c:pt idx="2134">
                  <c:v>0.82013366323655446</c:v>
                </c:pt>
                <c:pt idx="2135">
                  <c:v>0.84980773228043771</c:v>
                </c:pt>
                <c:pt idx="2136">
                  <c:v>0.83569362829285709</c:v>
                </c:pt>
                <c:pt idx="2137">
                  <c:v>0.80424191311829185</c:v>
                </c:pt>
                <c:pt idx="2138">
                  <c:v>0.81506102586511275</c:v>
                </c:pt>
                <c:pt idx="2139">
                  <c:v>0.84857980601087246</c:v>
                </c:pt>
                <c:pt idx="2140">
                  <c:v>0.84414188337236884</c:v>
                </c:pt>
                <c:pt idx="2141">
                  <c:v>0.8107008107432605</c:v>
                </c:pt>
                <c:pt idx="2142">
                  <c:v>0.81111505614272139</c:v>
                </c:pt>
                <c:pt idx="2143">
                  <c:v>0.84553514026801391</c:v>
                </c:pt>
                <c:pt idx="2144">
                  <c:v>0.8512068678753949</c:v>
                </c:pt>
                <c:pt idx="2145">
                  <c:v>0.81894062062133055</c:v>
                </c:pt>
                <c:pt idx="2146">
                  <c:v>0.80903459888428131</c:v>
                </c:pt>
                <c:pt idx="2147">
                  <c:v>0.84125669650085988</c:v>
                </c:pt>
                <c:pt idx="2148">
                  <c:v>0.8565839398821169</c:v>
                </c:pt>
                <c:pt idx="2149">
                  <c:v>0.8284747103061143</c:v>
                </c:pt>
                <c:pt idx="2150">
                  <c:v>0.80932900728880341</c:v>
                </c:pt>
                <c:pt idx="2151">
                  <c:v>0.83638516762148529</c:v>
                </c:pt>
                <c:pt idx="2152">
                  <c:v>0.86004486009282677</c:v>
                </c:pt>
                <c:pt idx="2153">
                  <c:v>0.83862590326921094</c:v>
                </c:pt>
                <c:pt idx="2154">
                  <c:v>0.812191173580457</c:v>
                </c:pt>
                <c:pt idx="2155">
                  <c:v>0.83155054185611599</c:v>
                </c:pt>
                <c:pt idx="2156">
                  <c:v>0.86144984227223009</c:v>
                </c:pt>
                <c:pt idx="2157">
                  <c:v>0.84860183963511415</c:v>
                </c:pt>
                <c:pt idx="2158">
                  <c:v>0.81748197442297776</c:v>
                </c:pt>
                <c:pt idx="2159">
                  <c:v>0.82733231213911862</c:v>
                </c:pt>
                <c:pt idx="2160">
                  <c:v>0.86078333533842299</c:v>
                </c:pt>
                <c:pt idx="2161">
                  <c:v>0.85760486863118957</c:v>
                </c:pt>
                <c:pt idx="2162">
                  <c:v>0.82478556190668739</c:v>
                </c:pt>
                <c:pt idx="2163">
                  <c:v>0.82424341811128832</c:v>
                </c:pt>
                <c:pt idx="2164">
                  <c:v>0.8581999600035064</c:v>
                </c:pt>
                <c:pt idx="2165">
                  <c:v>0.8649464172406115</c:v>
                </c:pt>
                <c:pt idx="2166">
                  <c:v>0.83350939213064656</c:v>
                </c:pt>
                <c:pt idx="2167">
                  <c:v>0.82272463757716652</c:v>
                </c:pt>
                <c:pt idx="2168">
                  <c:v>0.85406103678607193</c:v>
                </c:pt>
                <c:pt idx="2169">
                  <c:v>0.87014165222585449</c:v>
                </c:pt>
                <c:pt idx="2170">
                  <c:v>0.84299121241707498</c:v>
                </c:pt>
                <c:pt idx="2171">
                  <c:v>0.82313029132667082</c:v>
                </c:pt>
                <c:pt idx="2172">
                  <c:v>0.84893946583803015</c:v>
                </c:pt>
                <c:pt idx="2173">
                  <c:v>0.87296279180659808</c:v>
                </c:pt>
                <c:pt idx="2174">
                  <c:v>0.85258304081731529</c:v>
                </c:pt>
                <c:pt idx="2175">
                  <c:v>0.82569623935649605</c:v>
                </c:pt>
                <c:pt idx="2176">
                  <c:v>0.84357816679514064</c:v>
                </c:pt>
                <c:pt idx="2177">
                  <c:v>0.87344647365819728</c:v>
                </c:pt>
                <c:pt idx="2178">
                  <c:v>0.86169811862030887</c:v>
                </c:pt>
                <c:pt idx="2179">
                  <c:v>0.83049033880632828</c:v>
                </c:pt>
                <c:pt idx="2180">
                  <c:v>0.83880356455437766</c:v>
                </c:pt>
                <c:pt idx="2181">
                  <c:v>0.87186098613176854</c:v>
                </c:pt>
                <c:pt idx="2182">
                  <c:v>0.86982645972415107</c:v>
                </c:pt>
                <c:pt idx="2183">
                  <c:v>0.83736492967137088</c:v>
                </c:pt>
                <c:pt idx="2184">
                  <c:v>0.83540510020418834</c:v>
                </c:pt>
                <c:pt idx="2185">
                  <c:v>0.86864634578986755</c:v>
                </c:pt>
                <c:pt idx="2186">
                  <c:v>0.87653517588736274</c:v>
                </c:pt>
                <c:pt idx="2187">
                  <c:v>0.84593347434538257</c:v>
                </c:pt>
                <c:pt idx="2188">
                  <c:v>0.83401113079922373</c:v>
                </c:pt>
                <c:pt idx="2189">
                  <c:v>0.86434772954577144</c:v>
                </c:pt>
                <c:pt idx="2190">
                  <c:v>0.88147132730981104</c:v>
                </c:pt>
                <c:pt idx="2191">
                  <c:v>0.85559102921609109</c:v>
                </c:pt>
                <c:pt idx="2192">
                  <c:v>0.83499221204193874</c:v>
                </c:pt>
                <c:pt idx="2193">
                  <c:v>0.85955721850046141</c:v>
                </c:pt>
                <c:pt idx="2194">
                  <c:v>0.8843804326581689</c:v>
                </c:pt>
                <c:pt idx="2195">
                  <c:v>0.86558144414159544</c:v>
                </c:pt>
                <c:pt idx="2196">
                  <c:v>0.83841788912462978</c:v>
                </c:pt>
                <c:pt idx="2197">
                  <c:v>0.85487141955419232</c:v>
                </c:pt>
                <c:pt idx="2198">
                  <c:v>0.88514090886584262</c:v>
                </c:pt>
                <c:pt idx="2199">
                  <c:v>0.87509887723388158</c:v>
                </c:pt>
                <c:pt idx="2200">
                  <c:v>0.84407457438605504</c:v>
                </c:pt>
                <c:pt idx="2201">
                  <c:v>0.85086673029475657</c:v>
                </c:pt>
                <c:pt idx="2202">
                  <c:v>0.88380583958198655</c:v>
                </c:pt>
                <c:pt idx="2203">
                  <c:v>0.88339896188331579</c:v>
                </c:pt>
                <c:pt idx="2204">
                  <c:v>0.85153008446791834</c:v>
                </c:pt>
                <c:pt idx="2205">
                  <c:v>0.84807892645522676</c:v>
                </c:pt>
                <c:pt idx="2206">
                  <c:v>0.88063664260940799</c:v>
                </c:pt>
                <c:pt idx="2207">
                  <c:v>0.8898951295707882</c:v>
                </c:pt>
                <c:pt idx="2208">
                  <c:v>0.86022039948864848</c:v>
                </c:pt>
                <c:pt idx="2209">
                  <c:v>0.84697748743772405</c:v>
                </c:pt>
                <c:pt idx="2210">
                  <c:v>0.87611036491257765</c:v>
                </c:pt>
                <c:pt idx="2211">
                  <c:v>0.89422201267687995</c:v>
                </c:pt>
                <c:pt idx="2212">
                  <c:v>0.86952815633933911</c:v>
                </c:pt>
                <c:pt idx="2213">
                  <c:v>0.84792334415829118</c:v>
                </c:pt>
                <c:pt idx="2214">
                  <c:v>0.87089086960390749</c:v>
                </c:pt>
                <c:pt idx="2215">
                  <c:v>0.89625842573361059</c:v>
                </c:pt>
                <c:pt idx="2216">
                  <c:v>0.87884085018991354</c:v>
                </c:pt>
                <c:pt idx="2217">
                  <c:v>0.85111512659130317</c:v>
                </c:pt>
                <c:pt idx="2218">
                  <c:v>0.86575853523629787</c:v>
                </c:pt>
                <c:pt idx="2219">
                  <c:v>0.8961133466507013</c:v>
                </c:pt>
                <c:pt idx="2220">
                  <c:v>0.88758275674003484</c:v>
                </c:pt>
                <c:pt idx="2221">
                  <c:v>0.85653587510205909</c:v>
                </c:pt>
                <c:pt idx="2222">
                  <c:v>0.86150907570193935</c:v>
                </c:pt>
                <c:pt idx="2223">
                  <c:v>0.89408520522970847</c:v>
                </c:pt>
                <c:pt idx="2224">
                  <c:v>0.8952339645754791</c:v>
                </c:pt>
                <c:pt idx="2225">
                  <c:v>0.86392231374565731</c:v>
                </c:pt>
                <c:pt idx="2226">
                  <c:v>0.85884032718753955</c:v>
                </c:pt>
                <c:pt idx="2227">
                  <c:v>0.89061061150087917</c:v>
                </c:pt>
                <c:pt idx="2228">
                  <c:v>0.90134601353294397</c:v>
                </c:pt>
                <c:pt idx="2229">
                  <c:v>0.87277374038228828</c:v>
                </c:pt>
                <c:pt idx="2230">
                  <c:v>0.85825308496416142</c:v>
                </c:pt>
                <c:pt idx="2231">
                  <c:v>0.88621463087990704</c:v>
                </c:pt>
                <c:pt idx="2232">
                  <c:v>0.90556658461346173</c:v>
                </c:pt>
                <c:pt idx="2233">
                  <c:v>0.88240681785708119</c:v>
                </c:pt>
                <c:pt idx="2234">
                  <c:v>0.85998957378815355</c:v>
                </c:pt>
                <c:pt idx="2235">
                  <c:v>0.88147042091764494</c:v>
                </c:pt>
                <c:pt idx="2236">
                  <c:v>0.90767475939626086</c:v>
                </c:pt>
                <c:pt idx="2237">
                  <c:v>0.89204479146845539</c:v>
                </c:pt>
                <c:pt idx="2238">
                  <c:v>0.8640215843343787</c:v>
                </c:pt>
                <c:pt idx="2239">
                  <c:v>0.8769702893391087</c:v>
                </c:pt>
                <c:pt idx="2240">
                  <c:v>0.90762085093856226</c:v>
                </c:pt>
                <c:pt idx="2241">
                  <c:v>0.90092368387863475</c:v>
                </c:pt>
                <c:pt idx="2242">
                  <c:v>0.87008361577821358</c:v>
                </c:pt>
                <c:pt idx="2243">
                  <c:v>0.87329824722528782</c:v>
                </c:pt>
                <c:pt idx="2244">
                  <c:v>0.90555858685061896</c:v>
                </c:pt>
                <c:pt idx="2245">
                  <c:v>0.90838870519590353</c:v>
                </c:pt>
                <c:pt idx="2246">
                  <c:v>0.87773550202791739</c:v>
                </c:pt>
                <c:pt idx="2247">
                  <c:v>0.8709984286560567</c:v>
                </c:pt>
                <c:pt idx="2248">
                  <c:v>0.90185758700291474</c:v>
                </c:pt>
                <c:pt idx="2249">
                  <c:v>0.91396630764263964</c:v>
                </c:pt>
                <c:pt idx="2250">
                  <c:v>0.88643048157572968</c:v>
                </c:pt>
                <c:pt idx="2251">
                  <c:v>0.91416935686503953</c:v>
                </c:pt>
                <c:pt idx="2252">
                  <c:v>0.91243173440809799</c:v>
                </c:pt>
                <c:pt idx="2253">
                  <c:v>0.91020770374077264</c:v>
                </c:pt>
                <c:pt idx="2254">
                  <c:v>0.90755102468965898</c:v>
                </c:pt>
                <c:pt idx="2255">
                  <c:v>0.90452620394336836</c:v>
                </c:pt>
                <c:pt idx="2256">
                  <c:v>0.9012073037190611</c:v>
                </c:pt>
                <c:pt idx="2257">
                  <c:v>0.89767637042414117</c:v>
                </c:pt>
                <c:pt idx="2258">
                  <c:v>0.89402165514486842</c:v>
                </c:pt>
                <c:pt idx="2259">
                  <c:v>0.89033568737896829</c:v>
                </c:pt>
                <c:pt idx="2260">
                  <c:v>0.88671293303411902</c:v>
                </c:pt>
                <c:pt idx="2261">
                  <c:v>0.88324717911461803</c:v>
                </c:pt>
                <c:pt idx="2262">
                  <c:v>0.8800293814607385</c:v>
                </c:pt>
                <c:pt idx="2263">
                  <c:v>0.87714502873725497</c:v>
                </c:pt>
                <c:pt idx="2264">
                  <c:v>0.87467159828969521</c:v>
                </c:pt>
                <c:pt idx="2265">
                  <c:v>0.8726760495638517</c:v>
                </c:pt>
                <c:pt idx="2266">
                  <c:v>0.87121315371039931</c:v>
                </c:pt>
                <c:pt idx="2267">
                  <c:v>0.87032328141472237</c:v>
                </c:pt>
                <c:pt idx="2268">
                  <c:v>0.87003137755128124</c:v>
                </c:pt>
                <c:pt idx="2269">
                  <c:v>0.87034566344530606</c:v>
                </c:pt>
                <c:pt idx="2270">
                  <c:v>0.87125811153683952</c:v>
                </c:pt>
                <c:pt idx="2271">
                  <c:v>0.87274420666017027</c:v>
                </c:pt>
                <c:pt idx="2272">
                  <c:v>0.87476356853049164</c:v>
                </c:pt>
                <c:pt idx="2273">
                  <c:v>0.87726192123823543</c:v>
                </c:pt>
                <c:pt idx="2274">
                  <c:v>0.88017235444067432</c:v>
                </c:pt>
                <c:pt idx="2275">
                  <c:v>0.88341752589903377</c:v>
                </c:pt>
                <c:pt idx="2276">
                  <c:v>0.88691224194564477</c:v>
                </c:pt>
                <c:pt idx="2277">
                  <c:v>0.89056557420118698</c:v>
                </c:pt>
                <c:pt idx="2278">
                  <c:v>0.89428365097198326</c:v>
                </c:pt>
                <c:pt idx="2279">
                  <c:v>0.89797212033168383</c:v>
                </c:pt>
                <c:pt idx="2280">
                  <c:v>0.90153845408637445</c:v>
                </c:pt>
                <c:pt idx="2281">
                  <c:v>0.90489450304853214</c:v>
                </c:pt>
                <c:pt idx="2282">
                  <c:v>0.90795792926622432</c:v>
                </c:pt>
                <c:pt idx="2283">
                  <c:v>0.91065464318352873</c:v>
                </c:pt>
                <c:pt idx="2284">
                  <c:v>0.91291997759550103</c:v>
                </c:pt>
                <c:pt idx="2285">
                  <c:v>0.91470015255173653</c:v>
                </c:pt>
                <c:pt idx="2286">
                  <c:v>0.91595316456670972</c:v>
                </c:pt>
                <c:pt idx="2287">
                  <c:v>0.91664984263851812</c:v>
                </c:pt>
                <c:pt idx="2288">
                  <c:v>0.91677410324708664</c:v>
                </c:pt>
                <c:pt idx="2289">
                  <c:v>0.91632352373615833</c:v>
                </c:pt>
                <c:pt idx="2290">
                  <c:v>0.91530914891595505</c:v>
                </c:pt>
                <c:pt idx="2291">
                  <c:v>0.91375533837051259</c:v>
                </c:pt>
                <c:pt idx="2292">
                  <c:v>0.91169932469520343</c:v>
                </c:pt>
                <c:pt idx="2293">
                  <c:v>0.90919079509330714</c:v>
                </c:pt>
                <c:pt idx="2294">
                  <c:v>0.90629042281251104</c:v>
                </c:pt>
                <c:pt idx="2295">
                  <c:v>0.90306895840982715</c:v>
                </c:pt>
                <c:pt idx="2296">
                  <c:v>0.89960589157752846</c:v>
                </c:pt>
                <c:pt idx="2297">
                  <c:v>0.89598737634063785</c:v>
                </c:pt>
                <c:pt idx="2298">
                  <c:v>0.89230466301037004</c:v>
                </c:pt>
                <c:pt idx="2299">
                  <c:v>0.88865159455337173</c:v>
                </c:pt>
                <c:pt idx="2300">
                  <c:v>0.88512246592915034</c:v>
                </c:pt>
                <c:pt idx="2301">
                  <c:v>0.88180949724280011</c:v>
                </c:pt>
                <c:pt idx="2302">
                  <c:v>0.87880028361498042</c:v>
                </c:pt>
                <c:pt idx="2303">
                  <c:v>0.87617528383061005</c:v>
                </c:pt>
                <c:pt idx="2304">
                  <c:v>0.87400541168742196</c:v>
                </c:pt>
                <c:pt idx="2305">
                  <c:v>0.87235000248465644</c:v>
                </c:pt>
                <c:pt idx="2306">
                  <c:v>0.87125446271551454</c:v>
                </c:pt>
                <c:pt idx="2307">
                  <c:v>0.87074941819793361</c:v>
                </c:pt>
                <c:pt idx="2308">
                  <c:v>0.8708490590495519</c:v>
                </c:pt>
                <c:pt idx="2309">
                  <c:v>0.87155105874531524</c:v>
                </c:pt>
                <c:pt idx="2310">
                  <c:v>0.87283665919191322</c:v>
                </c:pt>
                <c:pt idx="2311">
                  <c:v>0.87467114720023209</c:v>
                </c:pt>
                <c:pt idx="2312">
                  <c:v>0.87700487002580552</c:v>
                </c:pt>
                <c:pt idx="2313">
                  <c:v>0.87977526992047805</c:v>
                </c:pt>
                <c:pt idx="2314">
                  <c:v>0.88290857718983007</c:v>
                </c:pt>
                <c:pt idx="2315">
                  <c:v>0.88632210514404974</c:v>
                </c:pt>
                <c:pt idx="2316">
                  <c:v>0.88992678979747541</c:v>
                </c:pt>
                <c:pt idx="2317">
                  <c:v>0.89362953362491881</c:v>
                </c:pt>
                <c:pt idx="2318">
                  <c:v>0.89733590953957709</c:v>
                </c:pt>
                <c:pt idx="2319">
                  <c:v>0.90095282681503919</c:v>
                </c:pt>
                <c:pt idx="2320">
                  <c:v>0.90439003566286602</c:v>
                </c:pt>
                <c:pt idx="2321">
                  <c:v>0.9075632009856559</c:v>
                </c:pt>
                <c:pt idx="2322">
                  <c:v>0.9103951683569339</c:v>
                </c:pt>
                <c:pt idx="2323">
                  <c:v>0.91281785933074844</c:v>
                </c:pt>
                <c:pt idx="2324">
                  <c:v>0.91477333385770487</c:v>
                </c:pt>
                <c:pt idx="2325">
                  <c:v>0.91621566855869152</c:v>
                </c:pt>
                <c:pt idx="2326">
                  <c:v>0.91711088759583492</c:v>
                </c:pt>
                <c:pt idx="2327">
                  <c:v>0.91743827505261621</c:v>
                </c:pt>
                <c:pt idx="2328">
                  <c:v>0.91719061252963663</c:v>
                </c:pt>
                <c:pt idx="2329">
                  <c:v>0.91637413187166084</c:v>
                </c:pt>
                <c:pt idx="2330">
                  <c:v>0.91500852012314071</c:v>
                </c:pt>
                <c:pt idx="2331">
                  <c:v>0.91312653446312675</c:v>
                </c:pt>
                <c:pt idx="2332">
                  <c:v>0.91077354086306772</c:v>
                </c:pt>
                <c:pt idx="2333">
                  <c:v>0.90800623789119417</c:v>
                </c:pt>
                <c:pt idx="2334">
                  <c:v>0.90489213178880612</c:v>
                </c:pt>
                <c:pt idx="2335">
                  <c:v>0.90150770469575026</c:v>
                </c:pt>
                <c:pt idx="2336">
                  <c:v>0.89793685633234255</c:v>
                </c:pt>
                <c:pt idx="2337">
                  <c:v>0.89426918273260991</c:v>
                </c:pt>
                <c:pt idx="2338">
                  <c:v>0.89059781945132221</c:v>
                </c:pt>
                <c:pt idx="2339">
                  <c:v>0.88701704302729723</c:v>
                </c:pt>
                <c:pt idx="2340">
                  <c:v>0.88362011988696254</c:v>
                </c:pt>
                <c:pt idx="2341">
                  <c:v>0.8804964013045935</c:v>
                </c:pt>
                <c:pt idx="2342">
                  <c:v>0.87772904911662231</c:v>
                </c:pt>
                <c:pt idx="2343">
                  <c:v>0.87539277113753344</c:v>
                </c:pt>
                <c:pt idx="2344">
                  <c:v>0.87355088986515261</c:v>
                </c:pt>
                <c:pt idx="2345">
                  <c:v>0.87225409477459603</c:v>
                </c:pt>
                <c:pt idx="2346">
                  <c:v>0.8715381392199425</c:v>
                </c:pt>
                <c:pt idx="2347">
                  <c:v>0.87142335656513137</c:v>
                </c:pt>
                <c:pt idx="2348">
                  <c:v>0.8719130106630707</c:v>
                </c:pt>
                <c:pt idx="2349">
                  <c:v>0.87299442320880838</c:v>
                </c:pt>
                <c:pt idx="2350">
                  <c:v>0.87463808294225331</c:v>
                </c:pt>
                <c:pt idx="2351">
                  <c:v>0.87679981291393994</c:v>
                </c:pt>
                <c:pt idx="2352">
                  <c:v>0.87942126961076517</c:v>
                </c:pt>
                <c:pt idx="2353">
                  <c:v>0.88243261895146419</c:v>
                </c:pt>
                <c:pt idx="2354">
                  <c:v>0.88575403646874784</c:v>
                </c:pt>
                <c:pt idx="2355">
                  <c:v>0.88929857088715714</c:v>
                </c:pt>
                <c:pt idx="2356">
                  <c:v>0.89297422389037084</c:v>
                </c:pt>
                <c:pt idx="2357">
                  <c:v>0.89668700864800088</c:v>
                </c:pt>
                <c:pt idx="2358">
                  <c:v>0.90034296314836049</c:v>
                </c:pt>
                <c:pt idx="2359">
                  <c:v>0.90385081151102586</c:v>
                </c:pt>
                <c:pt idx="2360">
                  <c:v>0.90712388207003458</c:v>
                </c:pt>
                <c:pt idx="2361">
                  <c:v>0.91008240898257675</c:v>
                </c:pt>
                <c:pt idx="2362">
                  <c:v>0.91265484792585738</c:v>
                </c:pt>
                <c:pt idx="2363">
                  <c:v>0.91477974832592901</c:v>
                </c:pt>
                <c:pt idx="2364">
                  <c:v>0.91640682087623615</c:v>
                </c:pt>
                <c:pt idx="2365">
                  <c:v>0.91749764615411411</c:v>
                </c:pt>
                <c:pt idx="2366">
                  <c:v>0.91802705919153593</c:v>
                </c:pt>
                <c:pt idx="2367">
                  <c:v>0.91798273699705812</c:v>
                </c:pt>
                <c:pt idx="2368">
                  <c:v>0.91736631085038767</c:v>
                </c:pt>
                <c:pt idx="2369">
                  <c:v>0.9161928204200086</c:v>
                </c:pt>
                <c:pt idx="2370">
                  <c:v>0.91449028323627901</c:v>
                </c:pt>
                <c:pt idx="2371">
                  <c:v>0.9122996083852114</c:v>
                </c:pt>
                <c:pt idx="2372">
                  <c:v>0.90967377610192768</c:v>
                </c:pt>
                <c:pt idx="2373">
                  <c:v>0.90667650251305176</c:v>
                </c:pt>
                <c:pt idx="2374">
                  <c:v>0.90338111975352908</c:v>
                </c:pt>
                <c:pt idx="2375">
                  <c:v>0.8998690238457594</c:v>
                </c:pt>
                <c:pt idx="2376">
                  <c:v>0.89622809481194565</c:v>
                </c:pt>
                <c:pt idx="2377">
                  <c:v>0.89255036324233261</c:v>
                </c:pt>
                <c:pt idx="2378">
                  <c:v>0.88892979494493818</c:v>
                </c:pt>
                <c:pt idx="2379">
                  <c:v>0.88546027175999265</c:v>
                </c:pt>
                <c:pt idx="2380">
                  <c:v>0.88223274980760602</c:v>
                </c:pt>
                <c:pt idx="2381">
                  <c:v>0.87933294054596289</c:v>
                </c:pt>
                <c:pt idx="2382">
                  <c:v>0.87683848042437673</c:v>
                </c:pt>
                <c:pt idx="2383">
                  <c:v>0.87481700739160861</c:v>
                </c:pt>
                <c:pt idx="2384">
                  <c:v>0.8733238175512047</c:v>
                </c:pt>
                <c:pt idx="2385">
                  <c:v>0.87240015026218898</c:v>
                </c:pt>
                <c:pt idx="2386">
                  <c:v>0.87207174211571603</c:v>
                </c:pt>
                <c:pt idx="2387">
                  <c:v>0.87234803464026334</c:v>
                </c:pt>
                <c:pt idx="2388">
                  <c:v>0.8732218384615561</c:v>
                </c:pt>
                <c:pt idx="2389">
                  <c:v>0.87466977338679086</c:v>
                </c:pt>
                <c:pt idx="2390">
                  <c:v>0.87665258701655013</c:v>
                </c:pt>
                <c:pt idx="2391">
                  <c:v>0.87911680815519622</c:v>
                </c:pt>
                <c:pt idx="2392">
                  <c:v>0.88199650129632601</c:v>
                </c:pt>
                <c:pt idx="2393">
                  <c:v>0.88521516294943792</c:v>
                </c:pt>
                <c:pt idx="2394">
                  <c:v>0.88868810469170223</c:v>
                </c:pt>
                <c:pt idx="2395">
                  <c:v>0.89232506406244694</c:v>
                </c:pt>
                <c:pt idx="2396">
                  <c:v>0.8960324091005748</c:v>
                </c:pt>
                <c:pt idx="2397">
                  <c:v>0.89971610989228157</c:v>
                </c:pt>
                <c:pt idx="2398">
                  <c:v>0.90328354112897469</c:v>
                </c:pt>
                <c:pt idx="2399">
                  <c:v>0.90664646226035084</c:v>
                </c:pt>
                <c:pt idx="2400">
                  <c:v>0.90972244922022782</c:v>
                </c:pt>
                <c:pt idx="2401">
                  <c:v>0.91243684148584225</c:v>
                </c:pt>
                <c:pt idx="2402">
                  <c:v>0.91472462428962742</c:v>
                </c:pt>
                <c:pt idx="2403">
                  <c:v>0.91653129365119879</c:v>
                </c:pt>
                <c:pt idx="2404">
                  <c:v>0.91781434880695778</c:v>
                </c:pt>
                <c:pt idx="2405">
                  <c:v>0.91854384511992682</c:v>
                </c:pt>
                <c:pt idx="2406">
                  <c:v>0.91870284531916513</c:v>
                </c:pt>
                <c:pt idx="2407">
                  <c:v>0.9182881874874903</c:v>
                </c:pt>
                <c:pt idx="2408">
                  <c:v>0.91730988060490215</c:v>
                </c:pt>
                <c:pt idx="2409">
                  <c:v>0.91579164877402652</c:v>
                </c:pt>
                <c:pt idx="2410">
                  <c:v>0.91376987828255762</c:v>
                </c:pt>
                <c:pt idx="2411">
                  <c:v>0.91129319767228045</c:v>
                </c:pt>
                <c:pt idx="2412">
                  <c:v>0.90842169406440865</c:v>
                </c:pt>
                <c:pt idx="2413">
                  <c:v>0.90522550198514073</c:v>
                </c:pt>
                <c:pt idx="2414">
                  <c:v>0.90178317895734783</c:v>
                </c:pt>
                <c:pt idx="2415">
                  <c:v>0.89818050520875814</c:v>
                </c:pt>
                <c:pt idx="2416">
                  <c:v>0.89450815423096064</c:v>
                </c:pt>
                <c:pt idx="2417">
                  <c:v>0.89085966368326508</c:v>
                </c:pt>
                <c:pt idx="2418">
                  <c:v>0.88732921488115668</c:v>
                </c:pt>
                <c:pt idx="2419">
                  <c:v>0.88400894228658111</c:v>
                </c:pt>
                <c:pt idx="2420">
                  <c:v>0.88098654263356935</c:v>
                </c:pt>
                <c:pt idx="2421">
                  <c:v>0.87834281489286403</c:v>
                </c:pt>
                <c:pt idx="2422">
                  <c:v>0.87614904303412322</c:v>
                </c:pt>
                <c:pt idx="2423">
                  <c:v>0.87446517005946556</c:v>
                </c:pt>
                <c:pt idx="2424">
                  <c:v>0.87333744981129724</c:v>
                </c:pt>
                <c:pt idx="2425">
                  <c:v>0.87279718536325501</c:v>
                </c:pt>
                <c:pt idx="2426">
                  <c:v>0.87285967713139323</c:v>
                </c:pt>
                <c:pt idx="2427">
                  <c:v>0.87352362226381708</c:v>
                </c:pt>
                <c:pt idx="2428">
                  <c:v>0.87477119691350158</c:v>
                </c:pt>
                <c:pt idx="2429">
                  <c:v>0.87656881398838282</c:v>
                </c:pt>
                <c:pt idx="2430">
                  <c:v>0.87886782988279299</c:v>
                </c:pt>
                <c:pt idx="2431">
                  <c:v>0.88160666930805942</c:v>
                </c:pt>
                <c:pt idx="2432">
                  <c:v>0.88471221274731471</c:v>
                </c:pt>
                <c:pt idx="2433">
                  <c:v>0.88810258551444932</c:v>
                </c:pt>
                <c:pt idx="2434">
                  <c:v>0.89168920198410495</c:v>
                </c:pt>
                <c:pt idx="2435">
                  <c:v>0.89537951393563842</c:v>
                </c:pt>
                <c:pt idx="2436">
                  <c:v>0.89907921925161849</c:v>
                </c:pt>
                <c:pt idx="2437">
                  <c:v>0.90269533848026495</c:v>
                </c:pt>
                <c:pt idx="2438">
                  <c:v>0.90613762912021267</c:v>
                </c:pt>
                <c:pt idx="2439">
                  <c:v>0.90932156857340618</c:v>
                </c:pt>
                <c:pt idx="2440">
                  <c:v>0.91216952796701667</c:v>
                </c:pt>
                <c:pt idx="2441">
                  <c:v>0.9146130763662742</c:v>
                </c:pt>
                <c:pt idx="2442">
                  <c:v>0.91659394458048327</c:v>
                </c:pt>
                <c:pt idx="2443">
                  <c:v>0.91806510656323825</c:v>
                </c:pt>
                <c:pt idx="2444">
                  <c:v>0.91899230851854252</c:v>
                </c:pt>
                <c:pt idx="2445">
                  <c:v>0.919353978821569</c:v>
                </c:pt>
                <c:pt idx="2446">
                  <c:v>0.91914185926969938</c:v>
                </c:pt>
                <c:pt idx="2447">
                  <c:v>0.91836154948139015</c:v>
                </c:pt>
                <c:pt idx="2448">
                  <c:v>0.91703190800697887</c:v>
                </c:pt>
                <c:pt idx="2449">
                  <c:v>0.91518485024646801</c:v>
                </c:pt>
                <c:pt idx="2450">
                  <c:v>0.91286469446857244</c:v>
                </c:pt>
                <c:pt idx="2451">
                  <c:v>0.91012756666174</c:v>
                </c:pt>
                <c:pt idx="2452">
                  <c:v>0.90704017211722776</c:v>
                </c:pt>
                <c:pt idx="2453">
                  <c:v>0.9036782601922545</c:v>
                </c:pt>
                <c:pt idx="2454">
                  <c:v>0.90012518943669173</c:v>
                </c:pt>
                <c:pt idx="2455">
                  <c:v>0.89647006704963106</c:v>
                </c:pt>
                <c:pt idx="2456">
                  <c:v>0.89280563558103176</c:v>
                </c:pt>
                <c:pt idx="2457">
                  <c:v>0.88922597028890804</c:v>
                </c:pt>
                <c:pt idx="2458">
                  <c:v>0.88582402904358482</c:v>
                </c:pt>
                <c:pt idx="2459">
                  <c:v>0.8826895648179659</c:v>
                </c:pt>
                <c:pt idx="2460">
                  <c:v>0.87990576527882802</c:v>
                </c:pt>
                <c:pt idx="2461">
                  <c:v>0.8775477036443432</c:v>
                </c:pt>
                <c:pt idx="2462">
                  <c:v>0.87567928376956028</c:v>
                </c:pt>
                <c:pt idx="2463">
                  <c:v>0.87435192416546437</c:v>
                </c:pt>
                <c:pt idx="2464">
                  <c:v>0.87360214227892086</c:v>
                </c:pt>
                <c:pt idx="2465">
                  <c:v>0.87345116539555312</c:v>
                </c:pt>
                <c:pt idx="2466">
                  <c:v>0.8739034737615019</c:v>
                </c:pt>
                <c:pt idx="2467">
                  <c:v>0.87494711506912237</c:v>
                </c:pt>
                <c:pt idx="2468">
                  <c:v>0.87655380257179882</c:v>
                </c:pt>
                <c:pt idx="2469">
                  <c:v>0.8786803715934538</c:v>
                </c:pt>
                <c:pt idx="2470">
                  <c:v>0.88126946737184186</c:v>
                </c:pt>
                <c:pt idx="2471">
                  <c:v>0.88425191489328991</c:v>
                </c:pt>
                <c:pt idx="2472">
                  <c:v>0.88754881183315759</c:v>
                </c:pt>
                <c:pt idx="2473">
                  <c:v>0.89107369610187126</c:v>
                </c:pt>
                <c:pt idx="2474">
                  <c:v>0.89473522651455384</c:v>
                </c:pt>
                <c:pt idx="2475">
                  <c:v>0.89843945041073303</c:v>
                </c:pt>
                <c:pt idx="2476">
                  <c:v>0.90209282041497818</c:v>
                </c:pt>
                <c:pt idx="2477">
                  <c:v>0.90560386975659501</c:v>
                </c:pt>
                <c:pt idx="2478">
                  <c:v>0.90888583856202754</c:v>
                </c:pt>
                <c:pt idx="2479">
                  <c:v>0.91185868404412873</c:v>
                </c:pt>
                <c:pt idx="2480">
                  <c:v>0.9144506035525648</c:v>
                </c:pt>
                <c:pt idx="2481">
                  <c:v>0.91659941231563091</c:v>
                </c:pt>
                <c:pt idx="2482">
                  <c:v>0.91825421260682494</c:v>
                </c:pt>
                <c:pt idx="2483">
                  <c:v>0.91937610307536821</c:v>
                </c:pt>
                <c:pt idx="2484">
                  <c:v>0.9199390577927703</c:v>
                </c:pt>
                <c:pt idx="2485">
                  <c:v>0.91993001351605552</c:v>
                </c:pt>
                <c:pt idx="2486">
                  <c:v>0.919349773973546</c:v>
                </c:pt>
                <c:pt idx="2487">
                  <c:v>0.91821245025998743</c:v>
                </c:pt>
                <c:pt idx="2488">
                  <c:v>0.91654523395654075</c:v>
                </c:pt>
                <c:pt idx="2489">
                  <c:v>0.91438838402007816</c:v>
                </c:pt>
                <c:pt idx="2490">
                  <c:v>0.91179392612088073</c:v>
                </c:pt>
                <c:pt idx="2491">
                  <c:v>0.90882478663619759</c:v>
                </c:pt>
                <c:pt idx="2492">
                  <c:v>0.90555357972264672</c:v>
                </c:pt>
                <c:pt idx="2493">
                  <c:v>0.90206116648166379</c:v>
                </c:pt>
                <c:pt idx="2494">
                  <c:v>0.89843485040099047</c:v>
                </c:pt>
                <c:pt idx="2495">
                  <c:v>0.89476627862494906</c:v>
                </c:pt>
                <c:pt idx="2496">
                  <c:v>0.89114910602659525</c:v>
                </c:pt>
                <c:pt idx="2497">
                  <c:v>0.88767711599992261</c:v>
                </c:pt>
                <c:pt idx="2498">
                  <c:v>0.88444116044437904</c:v>
                </c:pt>
                <c:pt idx="2499">
                  <c:v>0.88152706603005671</c:v>
                </c:pt>
                <c:pt idx="2500">
                  <c:v>0.87901291169832074</c:v>
                </c:pt>
                <c:pt idx="2501">
                  <c:v>0.87696690543042155</c:v>
                </c:pt>
                <c:pt idx="2502">
                  <c:v>0.87544486122019138</c:v>
                </c:pt>
                <c:pt idx="2503">
                  <c:v>0.87448885878257476</c:v>
                </c:pt>
                <c:pt idx="2504">
                  <c:v>0.87412541684527745</c:v>
                </c:pt>
                <c:pt idx="2505">
                  <c:v>0.87436497931777901</c:v>
                </c:pt>
                <c:pt idx="2506">
                  <c:v>0.87520147614085975</c:v>
                </c:pt>
                <c:pt idx="2507">
                  <c:v>0.87661245069843718</c:v>
                </c:pt>
                <c:pt idx="2508">
                  <c:v>0.87855966282767617</c:v>
                </c:pt>
                <c:pt idx="2509">
                  <c:v>0.88099073613347378</c:v>
                </c:pt>
                <c:pt idx="2510">
                  <c:v>0.88384060132044173</c:v>
                </c:pt>
                <c:pt idx="2511">
                  <c:v>0.88703338925560749</c:v>
                </c:pt>
                <c:pt idx="2512">
                  <c:v>0.89048530838815076</c:v>
                </c:pt>
                <c:pt idx="2513">
                  <c:v>0.89410636549048794</c:v>
                </c:pt>
                <c:pt idx="2514">
                  <c:v>0.89780336931330906</c:v>
                </c:pt>
                <c:pt idx="2515">
                  <c:v>0.90148250737567281</c:v>
                </c:pt>
                <c:pt idx="2516">
                  <c:v>0.90505137059687391</c:v>
                </c:pt>
                <c:pt idx="2517">
                  <c:v>0.90842142766477052</c:v>
                </c:pt>
                <c:pt idx="2518">
                  <c:v>0.91150997501192488</c:v>
                </c:pt>
                <c:pt idx="2519">
                  <c:v>0.91424208922978922</c:v>
                </c:pt>
                <c:pt idx="2520">
                  <c:v>0.91655231558067107</c:v>
                </c:pt>
                <c:pt idx="2521">
                  <c:v>0.9183856357555088</c:v>
                </c:pt>
                <c:pt idx="2522">
                  <c:v>0.91969876128386741</c:v>
                </c:pt>
                <c:pt idx="2523">
                  <c:v>0.92046098433850521</c:v>
                </c:pt>
                <c:pt idx="2524">
                  <c:v>0.92065482320048708</c:v>
                </c:pt>
                <c:pt idx="2525">
                  <c:v>0.92027618658203358</c:v>
                </c:pt>
                <c:pt idx="2526">
                  <c:v>0.91933426225517134</c:v>
                </c:pt>
                <c:pt idx="2527">
                  <c:v>0.91785184862400315</c:v>
                </c:pt>
                <c:pt idx="2528">
                  <c:v>0.91586450274549347</c:v>
                </c:pt>
                <c:pt idx="2529">
                  <c:v>0.91342029681018155</c:v>
                </c:pt>
                <c:pt idx="2530">
                  <c:v>0.91057824101810159</c:v>
                </c:pt>
                <c:pt idx="2531">
                  <c:v>0.90740777351050383</c:v>
                </c:pt>
                <c:pt idx="2532">
                  <c:v>0.90398691252655872</c:v>
                </c:pt>
                <c:pt idx="2533">
                  <c:v>0.90040089393128664</c:v>
                </c:pt>
                <c:pt idx="2534">
                  <c:v>0.89673989106186758</c:v>
                </c:pt>
                <c:pt idx="2535">
                  <c:v>0.89309705806247619</c:v>
                </c:pt>
                <c:pt idx="2536">
                  <c:v>0.88956646162661723</c:v>
                </c:pt>
                <c:pt idx="2537">
                  <c:v>0.88624003187401212</c:v>
                </c:pt>
                <c:pt idx="2538">
                  <c:v>0.88320567251903437</c:v>
                </c:pt>
                <c:pt idx="2539">
                  <c:v>0.88054441355503466</c:v>
                </c:pt>
                <c:pt idx="2540">
                  <c:v>0.87832809718043858</c:v>
                </c:pt>
                <c:pt idx="2541">
                  <c:v>0.87661715764434467</c:v>
                </c:pt>
                <c:pt idx="2542">
                  <c:v>0.87545848176690255</c:v>
                </c:pt>
                <c:pt idx="2543">
                  <c:v>0.87488433594781556</c:v>
                </c:pt>
                <c:pt idx="2544">
                  <c:v>0.87491101175875596</c:v>
                </c:pt>
                <c:pt idx="2545">
                  <c:v>0.87553801746840199</c:v>
                </c:pt>
                <c:pt idx="2546">
                  <c:v>0.87674874783295242</c:v>
                </c:pt>
                <c:pt idx="2547">
                  <c:v>0.8785105291468851</c:v>
                </c:pt>
                <c:pt idx="2548">
                  <c:v>0.88077581667033766</c:v>
                </c:pt>
                <c:pt idx="2549">
                  <c:v>0.88348370931720632</c:v>
                </c:pt>
                <c:pt idx="2550">
                  <c:v>0.88656223059145711</c:v>
                </c:pt>
                <c:pt idx="2551">
                  <c:v>0.88993001549898298</c:v>
                </c:pt>
                <c:pt idx="2552">
                  <c:v>0.89349915552784376</c:v>
                </c:pt>
                <c:pt idx="2553">
                  <c:v>0.89717734989413322</c:v>
                </c:pt>
                <c:pt idx="2554">
                  <c:v>0.9008707268390177</c:v>
                </c:pt>
                <c:pt idx="2555">
                  <c:v>0.9044862193827885</c:v>
                </c:pt>
                <c:pt idx="2556">
                  <c:v>0.90793379705866772</c:v>
                </c:pt>
                <c:pt idx="2557">
                  <c:v>0.91112845571283196</c:v>
                </c:pt>
                <c:pt idx="2558">
                  <c:v>0.91399259980149183</c:v>
                </c:pt>
                <c:pt idx="2559">
                  <c:v>0.91645715144676565</c:v>
                </c:pt>
                <c:pt idx="2560">
                  <c:v>0.91846322107293987</c:v>
                </c:pt>
                <c:pt idx="2561">
                  <c:v>0.91996338836243918</c:v>
                </c:pt>
                <c:pt idx="2562">
                  <c:v>0.92092263082300785</c:v>
                </c:pt>
                <c:pt idx="2563">
                  <c:v>0.92131843086774834</c:v>
                </c:pt>
                <c:pt idx="2564">
                  <c:v>0.92114219863012459</c:v>
                </c:pt>
                <c:pt idx="2565">
                  <c:v>0.92039821489379259</c:v>
                </c:pt>
                <c:pt idx="2566">
                  <c:v>0.91910471346884615</c:v>
                </c:pt>
                <c:pt idx="2567">
                  <c:v>0.91729279041418932</c:v>
                </c:pt>
                <c:pt idx="2568">
                  <c:v>0.91500591942672149</c:v>
                </c:pt>
                <c:pt idx="2569">
                  <c:v>0.91229945969446902</c:v>
                </c:pt>
                <c:pt idx="2570">
                  <c:v>0.90923932694622267</c:v>
                </c:pt>
                <c:pt idx="2571">
                  <c:v>0.90590065671112086</c:v>
                </c:pt>
                <c:pt idx="2572">
                  <c:v>0.9023660498744176</c:v>
                </c:pt>
                <c:pt idx="2573">
                  <c:v>0.89872434821130776</c:v>
                </c:pt>
                <c:pt idx="2574">
                  <c:v>0.89506769990373358</c:v>
                </c:pt>
                <c:pt idx="2575">
                  <c:v>0.89149007089935106</c:v>
                </c:pt>
                <c:pt idx="2576">
                  <c:v>0.88808441205230593</c:v>
                </c:pt>
                <c:pt idx="2577">
                  <c:v>0.88494018086738502</c:v>
                </c:pt>
                <c:pt idx="2578">
                  <c:v>0.88214108181330053</c:v>
                </c:pt>
                <c:pt idx="2579">
                  <c:v>0.87976243053788683</c:v>
                </c:pt>
                <c:pt idx="2580">
                  <c:v>0.87786871036005154</c:v>
                </c:pt>
                <c:pt idx="2581">
                  <c:v>0.87651195264252957</c:v>
                </c:pt>
                <c:pt idx="2582">
                  <c:v>0.875729526845344</c:v>
                </c:pt>
                <c:pt idx="2583">
                  <c:v>0.87554353875852453</c:v>
                </c:pt>
                <c:pt idx="2584">
                  <c:v>0.8759594680734949</c:v>
                </c:pt>
                <c:pt idx="2585">
                  <c:v>0.87696637677722844</c:v>
                </c:pt>
                <c:pt idx="2586">
                  <c:v>0.87853709234679433</c:v>
                </c:pt>
                <c:pt idx="2587">
                  <c:v>0.88062925196031272</c:v>
                </c:pt>
                <c:pt idx="2588">
                  <c:v>0.88318658207853218</c:v>
                </c:pt>
                <c:pt idx="2589">
                  <c:v>0.8861408595954483</c:v>
                </c:pt>
                <c:pt idx="2590">
                  <c:v>0.88941370434222566</c:v>
                </c:pt>
                <c:pt idx="2591">
                  <c:v>0.8929194389681635</c:v>
                </c:pt>
                <c:pt idx="2592">
                  <c:v>0.89656698262772305</c:v>
                </c:pt>
                <c:pt idx="2593">
                  <c:v>0.90026301513177809</c:v>
                </c:pt>
                <c:pt idx="2594">
                  <c:v>0.90391390791043813</c:v>
                </c:pt>
                <c:pt idx="2595">
                  <c:v>0.90742820935970459</c:v>
                </c:pt>
                <c:pt idx="2596">
                  <c:v>0.91071927318023194</c:v>
                </c:pt>
                <c:pt idx="2597">
                  <c:v>0.91370648654160269</c:v>
                </c:pt>
                <c:pt idx="2598">
                  <c:v>0.91631769541643693</c:v>
                </c:pt>
                <c:pt idx="2599">
                  <c:v>0.91849038621495105</c:v>
                </c:pt>
                <c:pt idx="2600">
                  <c:v>0.92017306028033652</c:v>
                </c:pt>
                <c:pt idx="2601">
                  <c:v>0.92132604101844429</c:v>
                </c:pt>
                <c:pt idx="2602">
                  <c:v>0.92192255218269292</c:v>
                </c:pt>
                <c:pt idx="2603">
                  <c:v>0.92194889780551281</c:v>
                </c:pt>
                <c:pt idx="2604">
                  <c:v>0.92140495864409144</c:v>
                </c:pt>
                <c:pt idx="2605">
                  <c:v>0.9203040308333762</c:v>
                </c:pt>
                <c:pt idx="2606">
                  <c:v>0.91867248429308035</c:v>
                </c:pt>
                <c:pt idx="2607">
                  <c:v>0.91654974789221344</c:v>
                </c:pt>
                <c:pt idx="2608">
                  <c:v>0.91398698333471906</c:v>
                </c:pt>
                <c:pt idx="2609">
                  <c:v>0.91104644685443448</c:v>
                </c:pt>
                <c:pt idx="2610">
                  <c:v>0.9078000459551927</c:v>
                </c:pt>
                <c:pt idx="2611">
                  <c:v>0.90432800162862359</c:v>
                </c:pt>
                <c:pt idx="2612">
                  <c:v>0.90071705267939162</c:v>
                </c:pt>
                <c:pt idx="2613">
                  <c:v>0.89705836153474994</c:v>
                </c:pt>
                <c:pt idx="2614">
                  <c:v>0.89344548431557369</c:v>
                </c:pt>
                <c:pt idx="2615">
                  <c:v>0.88997178466996918</c:v>
                </c:pt>
                <c:pt idx="2616">
                  <c:v>0.88672841783709622</c:v>
                </c:pt>
                <c:pt idx="2617">
                  <c:v>0.88380111931364402</c:v>
                </c:pt>
                <c:pt idx="2618">
                  <c:v>0.88126849557515674</c:v>
                </c:pt>
                <c:pt idx="2619">
                  <c:v>0.87919892688431445</c:v>
                </c:pt>
                <c:pt idx="2620">
                  <c:v>0.8776490167799712</c:v>
                </c:pt>
                <c:pt idx="2621">
                  <c:v>0.87666158645362113</c:v>
                </c:pt>
                <c:pt idx="2622">
                  <c:v>0.87626401767093587</c:v>
                </c:pt>
                <c:pt idx="2623">
                  <c:v>0.87646784814011292</c:v>
                </c:pt>
                <c:pt idx="2624">
                  <c:v>0.87726781465969672</c:v>
                </c:pt>
                <c:pt idx="2625">
                  <c:v>0.87864257234983212</c:v>
                </c:pt>
                <c:pt idx="2626">
                  <c:v>0.88055488682367211</c:v>
                </c:pt>
                <c:pt idx="2627">
                  <c:v>0.88295336906521849</c:v>
                </c:pt>
                <c:pt idx="2628">
                  <c:v>0.88577381221133988</c:v>
                </c:pt>
                <c:pt idx="2629">
                  <c:v>0.88894117743037415</c:v>
                </c:pt>
                <c:pt idx="2630">
                  <c:v>0.89237227159675903</c:v>
                </c:pt>
                <c:pt idx="2631">
                  <c:v>0.89597766938991286</c:v>
                </c:pt>
                <c:pt idx="2632">
                  <c:v>0.89966462062782604</c:v>
                </c:pt>
                <c:pt idx="2633">
                  <c:v>0.90333933753986939</c:v>
                </c:pt>
                <c:pt idx="2634">
                  <c:v>0.90690952592394802</c:v>
                </c:pt>
                <c:pt idx="2635">
                  <c:v>0.91028666898300237</c:v>
                </c:pt>
                <c:pt idx="2636">
                  <c:v>0.91338778829831091</c:v>
                </c:pt>
                <c:pt idx="2637">
                  <c:v>0.91613770336951528</c:v>
                </c:pt>
                <c:pt idx="2638">
                  <c:v>0.91847032305661891</c:v>
                </c:pt>
                <c:pt idx="2639">
                  <c:v>0.92033022070048309</c:v>
                </c:pt>
                <c:pt idx="2640">
                  <c:v>0.92167342500270122</c:v>
                </c:pt>
                <c:pt idx="2641">
                  <c:v>0.92246857214860711</c:v>
                </c:pt>
                <c:pt idx="2642">
                  <c:v>0.92269724216058002</c:v>
                </c:pt>
                <c:pt idx="2643">
                  <c:v>0.9223546210580017</c:v>
                </c:pt>
                <c:pt idx="2644">
                  <c:v>0.92144918447370183</c:v>
                </c:pt>
                <c:pt idx="2645">
                  <c:v>0.92000280783898702</c:v>
                </c:pt>
                <c:pt idx="2646">
                  <c:v>0.91805032758700655</c:v>
                </c:pt>
                <c:pt idx="2647">
                  <c:v>0.91563876321397619</c:v>
                </c:pt>
                <c:pt idx="2648">
                  <c:v>0.91282656391313455</c:v>
                </c:pt>
                <c:pt idx="2649">
                  <c:v>0.90968237108512229</c:v>
                </c:pt>
                <c:pt idx="2650">
                  <c:v>0.90628357636157675</c:v>
                </c:pt>
                <c:pt idx="2651">
                  <c:v>0.9027147557456896</c:v>
                </c:pt>
                <c:pt idx="2652">
                  <c:v>0.89906571226682308</c:v>
                </c:pt>
                <c:pt idx="2653">
                  <c:v>0.89542929349206013</c:v>
                </c:pt>
                <c:pt idx="2654">
                  <c:v>0.89189926652382112</c:v>
                </c:pt>
                <c:pt idx="2655">
                  <c:v>0.88856754609108923</c:v>
                </c:pt>
                <c:pt idx="2656">
                  <c:v>0.88552204187833172</c:v>
                </c:pt>
                <c:pt idx="2657">
                  <c:v>0.88284420136323039</c:v>
                </c:pt>
                <c:pt idx="2658">
                  <c:v>0.88060622394355703</c:v>
                </c:pt>
                <c:pt idx="2659">
                  <c:v>0.87886892270825578</c:v>
                </c:pt>
                <c:pt idx="2660">
                  <c:v>0.87768010985456424</c:v>
                </c:pt>
                <c:pt idx="2661">
                  <c:v>0.87707290072842292</c:v>
                </c:pt>
                <c:pt idx="2662">
                  <c:v>0.87706427212409011</c:v>
                </c:pt>
                <c:pt idx="2663">
                  <c:v>0.87765503235084918</c:v>
                </c:pt>
                <c:pt idx="2664">
                  <c:v>0.87882948699804675</c:v>
                </c:pt>
                <c:pt idx="2665">
                  <c:v>0.8805558690912122</c:v>
                </c:pt>
                <c:pt idx="2666">
                  <c:v>0.88278772877402978</c:v>
                </c:pt>
                <c:pt idx="2667">
                  <c:v>0.88546513561289353</c:v>
                </c:pt>
                <c:pt idx="2668">
                  <c:v>0.88851685360160726</c:v>
                </c:pt>
                <c:pt idx="2669">
                  <c:v>0.89186222940170534</c:v>
                </c:pt>
                <c:pt idx="2670">
                  <c:v>0.89541383117743945</c:v>
                </c:pt>
                <c:pt idx="2671">
                  <c:v>0.89908000954634182</c:v>
                </c:pt>
                <c:pt idx="2672">
                  <c:v>0.90276702093299799</c:v>
                </c:pt>
                <c:pt idx="2673">
                  <c:v>0.90638191714539962</c:v>
                </c:pt>
                <c:pt idx="2674">
                  <c:v>0.90983458278922869</c:v>
                </c:pt>
                <c:pt idx="2675">
                  <c:v>0.91304003372582188</c:v>
                </c:pt>
                <c:pt idx="2676">
                  <c:v>0.91592021338372054</c:v>
                </c:pt>
                <c:pt idx="2677">
                  <c:v>0.91840559867004301</c:v>
                </c:pt>
                <c:pt idx="2678">
                  <c:v>0.92043688397754353</c:v>
                </c:pt>
                <c:pt idx="2679">
                  <c:v>0.92196605820781175</c:v>
                </c:pt>
                <c:pt idx="2680">
                  <c:v>0.92295723329541113</c:v>
                </c:pt>
                <c:pt idx="2681">
                  <c:v>0.92338745006263212</c:v>
                </c:pt>
                <c:pt idx="2682">
                  <c:v>0.92324689148398975</c:v>
                </c:pt>
                <c:pt idx="2683">
                  <c:v>0.92253952608660628</c:v>
                </c:pt>
                <c:pt idx="2684">
                  <c:v>0.92128236895764481</c:v>
                </c:pt>
                <c:pt idx="2685">
                  <c:v>0.91950569398694859</c:v>
                </c:pt>
                <c:pt idx="2686">
                  <c:v>0.91725243931433076</c:v>
                </c:pt>
                <c:pt idx="2687">
                  <c:v>0.91457700901206229</c:v>
                </c:pt>
                <c:pt idx="2688">
                  <c:v>0.91154442773517619</c:v>
                </c:pt>
                <c:pt idx="2689">
                  <c:v>0.90822941683727143</c:v>
                </c:pt>
                <c:pt idx="2690">
                  <c:v>0.90471383402300753</c:v>
                </c:pt>
                <c:pt idx="2691">
                  <c:v>0.9010860543064908</c:v>
                </c:pt>
                <c:pt idx="2692">
                  <c:v>0.89743782417390905</c:v>
                </c:pt>
                <c:pt idx="2693">
                  <c:v>0.89386280785352068</c:v>
                </c:pt>
                <c:pt idx="2694">
                  <c:v>0.89045395076073985</c:v>
                </c:pt>
                <c:pt idx="2695">
                  <c:v>0.88730069613573503</c:v>
                </c:pt>
                <c:pt idx="2696">
                  <c:v>0.88448687208625665</c:v>
                </c:pt>
                <c:pt idx="2697">
                  <c:v>0.88208822702428691</c:v>
                </c:pt>
                <c:pt idx="2698">
                  <c:v>0.88016981976312392</c:v>
                </c:pt>
                <c:pt idx="2699">
                  <c:v>0.87878418622606091</c:v>
                </c:pt>
                <c:pt idx="2700">
                  <c:v>0.87796973571968873</c:v>
                </c:pt>
                <c:pt idx="2701">
                  <c:v>0.87774914815204463</c:v>
                </c:pt>
                <c:pt idx="2702">
                  <c:v>0.87812909612236401</c:v>
                </c:pt>
                <c:pt idx="2703">
                  <c:v>0.87909955106937121</c:v>
                </c:pt>
                <c:pt idx="2704">
                  <c:v>0.88063444898180088</c:v>
                </c:pt>
                <c:pt idx="2705">
                  <c:v>0.8826924270073977</c:v>
                </c:pt>
                <c:pt idx="2706">
                  <c:v>0.88521809165606746</c:v>
                </c:pt>
                <c:pt idx="2707">
                  <c:v>0.88814417162175874</c:v>
                </c:pt>
                <c:pt idx="2708">
                  <c:v>0.89139300847370917</c:v>
                </c:pt>
                <c:pt idx="2709">
                  <c:v>0.89487941407213079</c:v>
                </c:pt>
                <c:pt idx="2710">
                  <c:v>0.89851306721492374</c:v>
                </c:pt>
                <c:pt idx="2711">
                  <c:v>0.9022007849336533</c:v>
                </c:pt>
                <c:pt idx="2712">
                  <c:v>0.90584896220034938</c:v>
                </c:pt>
                <c:pt idx="2713">
                  <c:v>0.90936655756842633</c:v>
                </c:pt>
                <c:pt idx="2714">
                  <c:v>0.91266634793258916</c:v>
                </c:pt>
                <c:pt idx="2715">
                  <c:v>0.91566784987588157</c:v>
                </c:pt>
                <c:pt idx="2716">
                  <c:v>0.91829825873478066</c:v>
                </c:pt>
                <c:pt idx="2717">
                  <c:v>0.92049483481020145</c:v>
                </c:pt>
                <c:pt idx="2718">
                  <c:v>0.9222051799587172</c:v>
                </c:pt>
                <c:pt idx="2719">
                  <c:v>0.92338924389839516</c:v>
                </c:pt>
                <c:pt idx="2720">
                  <c:v>0.92401930189464121</c:v>
                </c:pt>
                <c:pt idx="2721">
                  <c:v>0.92408112562147382</c:v>
                </c:pt>
                <c:pt idx="2722">
                  <c:v>0.9235734798776164</c:v>
                </c:pt>
                <c:pt idx="2723">
                  <c:v>0.9225090432545634</c:v>
                </c:pt>
                <c:pt idx="2724">
                  <c:v>0.92091336806542234</c:v>
                </c:pt>
                <c:pt idx="2725">
                  <c:v>0.91882495259554198</c:v>
                </c:pt>
                <c:pt idx="2726">
                  <c:v>0.91629420982339516</c:v>
                </c:pt>
                <c:pt idx="2727">
                  <c:v>0.91338251997191744</c:v>
                </c:pt>
                <c:pt idx="2728">
                  <c:v>0.91016118218856157</c:v>
                </c:pt>
                <c:pt idx="2729">
                  <c:v>0.90670988649258699</c:v>
                </c:pt>
                <c:pt idx="2730">
                  <c:v>0.90311470872243016</c:v>
                </c:pt>
                <c:pt idx="2731">
                  <c:v>0.89946642315446657</c:v>
                </c:pt>
                <c:pt idx="2732">
                  <c:v>0.89585818314758958</c:v>
                </c:pt>
                <c:pt idx="2733">
                  <c:v>0.89238334287345933</c:v>
                </c:pt>
                <c:pt idx="2734">
                  <c:v>0.8891329509868926</c:v>
                </c:pt>
                <c:pt idx="2735">
                  <c:v>0.88619284857658942</c:v>
                </c:pt>
                <c:pt idx="2736">
                  <c:v>0.88364196895349534</c:v>
                </c:pt>
                <c:pt idx="2737">
                  <c:v>0.8815492537305275</c:v>
                </c:pt>
                <c:pt idx="2738">
                  <c:v>0.87997190178219897</c:v>
                </c:pt>
                <c:pt idx="2739">
                  <c:v>0.87895325794397627</c:v>
                </c:pt>
                <c:pt idx="2740">
                  <c:v>0.87852186954261413</c:v>
                </c:pt>
                <c:pt idx="2741">
                  <c:v>0.87868996215414341</c:v>
                </c:pt>
                <c:pt idx="2742">
                  <c:v>0.87945347589613854</c:v>
                </c:pt>
                <c:pt idx="2743">
                  <c:v>0.88079197741852755</c:v>
                </c:pt>
                <c:pt idx="2744">
                  <c:v>0.88266943747260229</c:v>
                </c:pt>
                <c:pt idx="2745">
                  <c:v>0.88503515517604159</c:v>
                </c:pt>
                <c:pt idx="2746">
                  <c:v>0.88782598725392692</c:v>
                </c:pt>
                <c:pt idx="2747">
                  <c:v>0.89096782755697745</c:v>
                </c:pt>
                <c:pt idx="2748">
                  <c:v>0.89437778611122154</c:v>
                </c:pt>
                <c:pt idx="2749">
                  <c:v>0.89796730582697726</c:v>
                </c:pt>
                <c:pt idx="2750">
                  <c:v>0.90164388358125624</c:v>
                </c:pt>
                <c:pt idx="2751">
                  <c:v>0.90531395660063141</c:v>
                </c:pt>
                <c:pt idx="2752">
                  <c:v>0.90888524658969461</c:v>
                </c:pt>
                <c:pt idx="2753">
                  <c:v>0.91226925496976496</c:v>
                </c:pt>
                <c:pt idx="2754">
                  <c:v>0.91538272969236756</c:v>
                </c:pt>
                <c:pt idx="2755">
                  <c:v>0.91815023089048997</c:v>
                </c:pt>
                <c:pt idx="2756">
                  <c:v>0.92050513300484094</c:v>
                </c:pt>
                <c:pt idx="2757">
                  <c:v>0.92239139946155724</c:v>
                </c:pt>
                <c:pt idx="2758">
                  <c:v>0.92376457643779564</c:v>
                </c:pt>
                <c:pt idx="2759">
                  <c:v>0.92459254039614658</c:v>
                </c:pt>
                <c:pt idx="2760">
                  <c:v>0.9248561378816762</c:v>
                </c:pt>
                <c:pt idx="2761">
                  <c:v>0.92454962791184447</c:v>
                </c:pt>
                <c:pt idx="2762">
                  <c:v>0.9236807725159164</c:v>
                </c:pt>
                <c:pt idx="2763">
                  <c:v>0.92227063357010353</c:v>
                </c:pt>
                <c:pt idx="2764">
                  <c:v>0.92035311250144092</c:v>
                </c:pt>
                <c:pt idx="2765">
                  <c:v>0.91797439319532226</c:v>
                </c:pt>
                <c:pt idx="2766">
                  <c:v>0.91519225283760464</c:v>
                </c:pt>
                <c:pt idx="2767">
                  <c:v>0.91207453966064089</c:v>
                </c:pt>
                <c:pt idx="2768">
                  <c:v>0.90869812310109344</c:v>
                </c:pt>
                <c:pt idx="2769">
                  <c:v>0.90514682412533487</c:v>
                </c:pt>
                <c:pt idx="2770">
                  <c:v>0.90150995981489301</c:v>
                </c:pt>
                <c:pt idx="2771">
                  <c:v>0.89788018652709445</c:v>
                </c:pt>
                <c:pt idx="2772">
                  <c:v>0.89435095900442241</c:v>
                </c:pt>
                <c:pt idx="2773">
                  <c:v>0.89101418303397395</c:v>
                </c:pt>
                <c:pt idx="2774">
                  <c:v>0.88795776853249619</c:v>
                </c:pt>
                <c:pt idx="2775">
                  <c:v>0.88526348472653049</c:v>
                </c:pt>
                <c:pt idx="2776">
                  <c:v>0.88300387258666646</c:v>
                </c:pt>
                <c:pt idx="2777">
                  <c:v>0.8812403360265858</c:v>
                </c:pt>
                <c:pt idx="2778">
                  <c:v>0.88002149460163748</c:v>
                </c:pt>
                <c:pt idx="2779">
                  <c:v>0.87938102464395373</c:v>
                </c:pt>
                <c:pt idx="2780">
                  <c:v>0.879337177144905</c:v>
                </c:pt>
                <c:pt idx="2781">
                  <c:v>0.87989146551975372</c:v>
                </c:pt>
                <c:pt idx="2782">
                  <c:v>0.88102930454281714</c:v>
                </c:pt>
                <c:pt idx="2783">
                  <c:v>0.88272003844491953</c:v>
                </c:pt>
                <c:pt idx="2784">
                  <c:v>0.88491811359511108</c:v>
                </c:pt>
                <c:pt idx="2785">
                  <c:v>0.88756467424234498</c:v>
                </c:pt>
                <c:pt idx="2786">
                  <c:v>0.890589031104976</c:v>
                </c:pt>
                <c:pt idx="2787">
                  <c:v>0.89391164237407716</c:v>
                </c:pt>
                <c:pt idx="2788">
                  <c:v>0.89744536068822045</c:v>
                </c:pt>
                <c:pt idx="2789">
                  <c:v>0.90109908868142796</c:v>
                </c:pt>
                <c:pt idx="2790">
                  <c:v>0.9047793170287769</c:v>
                </c:pt>
                <c:pt idx="2791">
                  <c:v>0.9083932169733766</c:v>
                </c:pt>
                <c:pt idx="2792">
                  <c:v>0.91185078701284239</c:v>
                </c:pt>
                <c:pt idx="2793">
                  <c:v>0.91506666635051781</c:v>
                </c:pt>
                <c:pt idx="2794">
                  <c:v>0.91796253148951568</c:v>
                </c:pt>
                <c:pt idx="2795">
                  <c:v>0.92046861713970995</c:v>
                </c:pt>
                <c:pt idx="2796">
                  <c:v>0.92252489627861001</c:v>
                </c:pt>
                <c:pt idx="2797">
                  <c:v>0.92408296531898049</c:v>
                </c:pt>
                <c:pt idx="2798">
                  <c:v>0.92510596784317101</c:v>
                </c:pt>
                <c:pt idx="2799">
                  <c:v>0.92557040014478642</c:v>
                </c:pt>
                <c:pt idx="2800">
                  <c:v>0.92546571684673984</c:v>
                </c:pt>
                <c:pt idx="2801">
                  <c:v>0.92479486629359053</c:v>
                </c:pt>
                <c:pt idx="2802">
                  <c:v>0.92357414750585676</c:v>
                </c:pt>
                <c:pt idx="2803">
                  <c:v>0.92183301106354398</c:v>
                </c:pt>
                <c:pt idx="2804">
                  <c:v>0.91961335567165947</c:v>
                </c:pt>
                <c:pt idx="2805">
                  <c:v>0.91696902508126743</c:v>
                </c:pt>
                <c:pt idx="2806">
                  <c:v>0.91396435813071508</c:v>
                </c:pt>
                <c:pt idx="2807">
                  <c:v>0.91067306207163601</c:v>
                </c:pt>
                <c:pt idx="2808">
                  <c:v>0.90717675070082138</c:v>
                </c:pt>
                <c:pt idx="2809">
                  <c:v>0.90356292003566074</c:v>
                </c:pt>
                <c:pt idx="2810">
                  <c:v>0.89992323379730566</c:v>
                </c:pt>
                <c:pt idx="2811">
                  <c:v>0.89635104173439206</c:v>
                </c:pt>
                <c:pt idx="2812">
                  <c:v>0.89293897942080014</c:v>
                </c:pt>
                <c:pt idx="2813">
                  <c:v>0.88977668957680056</c:v>
                </c:pt>
                <c:pt idx="2814">
                  <c:v>0.88694820462187085</c:v>
                </c:pt>
                <c:pt idx="2815">
                  <c:v>0.88452951576856953</c:v>
                </c:pt>
                <c:pt idx="2816">
                  <c:v>0.88258615353743231</c:v>
                </c:pt>
                <c:pt idx="2817">
                  <c:v>0.88117155846788997</c:v>
                </c:pt>
                <c:pt idx="2818">
                  <c:v>0.88032458072990905</c:v>
                </c:pt>
                <c:pt idx="2819">
                  <c:v>0.88006907599713446</c:v>
                </c:pt>
                <c:pt idx="2820">
                  <c:v>0.8804126123518734</c:v>
                </c:pt>
                <c:pt idx="2821">
                  <c:v>0.88134617429371642</c:v>
                </c:pt>
                <c:pt idx="2822">
                  <c:v>0.882844710609346</c:v>
                </c:pt>
                <c:pt idx="2823">
                  <c:v>0.88486796370091281</c:v>
                </c:pt>
                <c:pt idx="2824">
                  <c:v>0.88736142517633709</c:v>
                </c:pt>
                <c:pt idx="2825">
                  <c:v>0.89025868382957651</c:v>
                </c:pt>
                <c:pt idx="2826">
                  <c:v>0.89348290578952883</c:v>
                </c:pt>
                <c:pt idx="2827">
                  <c:v>0.89694950002737617</c:v>
                </c:pt>
                <c:pt idx="2828">
                  <c:v>0.90056860760965896</c:v>
                </c:pt>
                <c:pt idx="2829">
                  <c:v>0.90424728684830458</c:v>
                </c:pt>
                <c:pt idx="2830">
                  <c:v>0.90789245376287275</c:v>
                </c:pt>
                <c:pt idx="2831">
                  <c:v>0.91141268531319009</c:v>
                </c:pt>
                <c:pt idx="2832">
                  <c:v>0.91472097623287285</c:v>
                </c:pt>
                <c:pt idx="2833">
                  <c:v>0.91773627017339798</c:v>
                </c:pt>
                <c:pt idx="2834">
                  <c:v>0.92038571024456906</c:v>
                </c:pt>
                <c:pt idx="2835">
                  <c:v>0.92260582600892449</c:v>
                </c:pt>
                <c:pt idx="2836">
                  <c:v>0.924343715085579</c:v>
                </c:pt>
                <c:pt idx="2837">
                  <c:v>0.92555864914059871</c:v>
                </c:pt>
                <c:pt idx="2838">
                  <c:v>0.9262223485940404</c:v>
                </c:pt>
                <c:pt idx="2839">
                  <c:v>0.92631944800835309</c:v>
                </c:pt>
                <c:pt idx="2840">
                  <c:v>0.92584828896264637</c:v>
                </c:pt>
                <c:pt idx="2841">
                  <c:v>0.92482033368823602</c:v>
                </c:pt>
                <c:pt idx="2842">
                  <c:v>0.92326060905647322</c:v>
                </c:pt>
                <c:pt idx="2843">
                  <c:v>0.92120657864699385</c:v>
                </c:pt>
                <c:pt idx="2844">
                  <c:v>0.91870790639690258</c:v>
                </c:pt>
                <c:pt idx="2845">
                  <c:v>0.91582519053725531</c:v>
                </c:pt>
                <c:pt idx="2846">
                  <c:v>0.91262911918659484</c:v>
                </c:pt>
                <c:pt idx="2847">
                  <c:v>0.90919855335948474</c:v>
                </c:pt>
                <c:pt idx="2848">
                  <c:v>0.90561920036179111</c:v>
                </c:pt>
                <c:pt idx="2849">
                  <c:v>0.90198124519067469</c:v>
                </c:pt>
                <c:pt idx="2850">
                  <c:v>0.89837764139816501</c:v>
                </c:pt>
                <c:pt idx="2851">
                  <c:v>0.89490163304044212</c:v>
                </c:pt>
                <c:pt idx="2852">
                  <c:v>0.89164395810010399</c:v>
                </c:pt>
                <c:pt idx="2853">
                  <c:v>0.88869096325634478</c:v>
                </c:pt>
                <c:pt idx="2854">
                  <c:v>0.8861215128349893</c:v>
                </c:pt>
                <c:pt idx="2855">
                  <c:v>0.88400530747884642</c:v>
                </c:pt>
                <c:pt idx="2856">
                  <c:v>0.88239994133223398</c:v>
                </c:pt>
                <c:pt idx="2857">
                  <c:v>0.88134969090581183</c:v>
                </c:pt>
                <c:pt idx="2858">
                  <c:v>0.88088377058699419</c:v>
                </c:pt>
                <c:pt idx="2859">
                  <c:v>0.88101559645462002</c:v>
                </c:pt>
                <c:pt idx="2860">
                  <c:v>0.88174202333304952</c:v>
                </c:pt>
                <c:pt idx="2861">
                  <c:v>0.88304353298009608</c:v>
                </c:pt>
                <c:pt idx="2862">
                  <c:v>0.88488520866012899</c:v>
                </c:pt>
                <c:pt idx="2863">
                  <c:v>0.88721754618206239</c:v>
                </c:pt>
                <c:pt idx="2864">
                  <c:v>0.88997797358906594</c:v>
                </c:pt>
                <c:pt idx="2865">
                  <c:v>0.89309332602701719</c:v>
                </c:pt>
                <c:pt idx="2866">
                  <c:v>0.89648151983491553</c:v>
                </c:pt>
                <c:pt idx="2867">
                  <c:v>0.90005437480438932</c:v>
                </c:pt>
                <c:pt idx="2868">
                  <c:v>0.90371983560758473</c:v>
                </c:pt>
                <c:pt idx="2869">
                  <c:v>0.9073845688684925</c:v>
                </c:pt>
                <c:pt idx="2870">
                  <c:v>0.91095641368448577</c:v>
                </c:pt>
                <c:pt idx="2871">
                  <c:v>0.91434678621468335</c:v>
                </c:pt>
                <c:pt idx="2872">
                  <c:v>0.91747215692057926</c:v>
                </c:pt>
                <c:pt idx="2873">
                  <c:v>0.92025682587776014</c:v>
                </c:pt>
                <c:pt idx="2874">
                  <c:v>0.92263372544828426</c:v>
                </c:pt>
                <c:pt idx="2875">
                  <c:v>0.92454620387725883</c:v>
                </c:pt>
                <c:pt idx="2876">
                  <c:v>0.92594921812486564</c:v>
                </c:pt>
                <c:pt idx="2877">
                  <c:v>0.92680977899602457</c:v>
                </c:pt>
                <c:pt idx="2878">
                  <c:v>0.92710828608417695</c:v>
                </c:pt>
                <c:pt idx="2879">
                  <c:v>0.92683787427248565</c:v>
                </c:pt>
                <c:pt idx="2880">
                  <c:v>0.92600567609146989</c:v>
                </c:pt>
                <c:pt idx="2881">
                  <c:v>0.92463173607590399</c:v>
                </c:pt>
                <c:pt idx="2882">
                  <c:v>0.92274922039469098</c:v>
                </c:pt>
                <c:pt idx="2883">
                  <c:v>0.92040346377968407</c:v>
                </c:pt>
                <c:pt idx="2884">
                  <c:v>0.91765147617980758</c:v>
                </c:pt>
                <c:pt idx="2885">
                  <c:v>0.91456030236023811</c:v>
                </c:pt>
                <c:pt idx="2886">
                  <c:v>0.91120608220222066</c:v>
                </c:pt>
                <c:pt idx="2887">
                  <c:v>0.90767228221230822</c:v>
                </c:pt>
                <c:pt idx="2888">
                  <c:v>0.90404764375849134</c:v>
                </c:pt>
                <c:pt idx="2889">
                  <c:v>0.90042431514147825</c:v>
                </c:pt>
                <c:pt idx="2890">
                  <c:v>0.89689564589379622</c:v>
                </c:pt>
                <c:pt idx="2891">
                  <c:v>0.89355352904289398</c:v>
                </c:pt>
                <c:pt idx="2892">
                  <c:v>0.89048597921218831</c:v>
                </c:pt>
                <c:pt idx="2893">
                  <c:v>0.88777467919854525</c:v>
                </c:pt>
                <c:pt idx="2894">
                  <c:v>0.88549293328614442</c:v>
                </c:pt>
                <c:pt idx="2895">
                  <c:v>0.88370261602136835</c:v>
                </c:pt>
                <c:pt idx="2896">
                  <c:v>0.88245287858698152</c:v>
                </c:pt>
                <c:pt idx="2897">
                  <c:v>0.88177855225595059</c:v>
                </c:pt>
                <c:pt idx="2898">
                  <c:v>0.88169847693730874</c:v>
                </c:pt>
                <c:pt idx="2899">
                  <c:v>0.88221547226097208</c:v>
                </c:pt>
                <c:pt idx="2900">
                  <c:v>0.88331577698674102</c:v>
                </c:pt>
                <c:pt idx="2901">
                  <c:v>0.88496985322010824</c:v>
                </c:pt>
                <c:pt idx="2902">
                  <c:v>0.88713325365526674</c:v>
                </c:pt>
                <c:pt idx="2903">
                  <c:v>0.88974790746021992</c:v>
                </c:pt>
                <c:pt idx="2904">
                  <c:v>0.89274417906179593</c:v>
                </c:pt>
                <c:pt idx="2905">
                  <c:v>0.896042949127691</c:v>
                </c:pt>
                <c:pt idx="2906">
                  <c:v>0.89955795791073401</c:v>
                </c:pt>
                <c:pt idx="2907">
                  <c:v>0.90319826648740309</c:v>
                </c:pt>
                <c:pt idx="2908">
                  <c:v>0.90687100134718723</c:v>
                </c:pt>
                <c:pt idx="2909">
                  <c:v>0.9104832530022724</c:v>
                </c:pt>
                <c:pt idx="2910">
                  <c:v>0.91394493673131638</c:v>
                </c:pt>
                <c:pt idx="2911">
                  <c:v>0.9171707080711039</c:v>
                </c:pt>
                <c:pt idx="2912">
                  <c:v>0.92008197444269613</c:v>
                </c:pt>
                <c:pt idx="2913">
                  <c:v>0.92260831896368678</c:v>
                </c:pt>
                <c:pt idx="2914">
                  <c:v>0.9246893886292088</c:v>
                </c:pt>
                <c:pt idx="2915">
                  <c:v>0.92627597742340806</c:v>
                </c:pt>
                <c:pt idx="2916">
                  <c:v>0.92733085342635391</c:v>
                </c:pt>
                <c:pt idx="2917">
                  <c:v>0.92782945771623893</c:v>
                </c:pt>
                <c:pt idx="2918">
                  <c:v>0.92776050803123222</c:v>
                </c:pt>
                <c:pt idx="2919">
                  <c:v>0.92712622567745862</c:v>
                </c:pt>
                <c:pt idx="2920">
                  <c:v>0.92594188368036356</c:v>
                </c:pt>
                <c:pt idx="2921">
                  <c:v>0.92423630115923272</c:v>
                </c:pt>
                <c:pt idx="2922">
                  <c:v>0.92205042988661956</c:v>
                </c:pt>
                <c:pt idx="2923">
                  <c:v>0.91943725022548983</c:v>
                </c:pt>
                <c:pt idx="2924">
                  <c:v>0.91646031028821429</c:v>
                </c:pt>
                <c:pt idx="2925">
                  <c:v>0.91319279860452796</c:v>
                </c:pt>
                <c:pt idx="2926">
                  <c:v>0.90971557000814818</c:v>
                </c:pt>
                <c:pt idx="2927">
                  <c:v>0.90611565784465398</c:v>
                </c:pt>
                <c:pt idx="2928">
                  <c:v>0.9024843257987365</c:v>
                </c:pt>
                <c:pt idx="2929">
                  <c:v>0.89891451241486242</c:v>
                </c:pt>
                <c:pt idx="2930">
                  <c:v>0.89549894733876723</c:v>
                </c:pt>
                <c:pt idx="2931">
                  <c:v>0.89232716695427916</c:v>
                </c:pt>
                <c:pt idx="2932">
                  <c:v>0.88948332136412767</c:v>
                </c:pt>
                <c:pt idx="2933">
                  <c:v>0.88704394370810058</c:v>
                </c:pt>
                <c:pt idx="2934">
                  <c:v>0.88507503231084883</c:v>
                </c:pt>
                <c:pt idx="2935">
                  <c:v>0.88363044785154388</c:v>
                </c:pt>
                <c:pt idx="2936">
                  <c:v>0.88275008755480178</c:v>
                </c:pt>
                <c:pt idx="2937">
                  <c:v>0.88245878608098183</c:v>
                </c:pt>
                <c:pt idx="2938">
                  <c:v>0.8827648222282648</c:v>
                </c:pt>
                <c:pt idx="2939">
                  <c:v>0.88366040155214609</c:v>
                </c:pt>
                <c:pt idx="2940">
                  <c:v>0.88512149785331729</c:v>
                </c:pt>
                <c:pt idx="2941">
                  <c:v>0.88710876975453246</c:v>
                </c:pt>
                <c:pt idx="2942">
                  <c:v>0.88956900576764697</c:v>
                </c:pt>
                <c:pt idx="2943">
                  <c:v>0.89243626234003404</c:v>
                </c:pt>
                <c:pt idx="2944">
                  <c:v>0.89563474308377522</c:v>
                </c:pt>
                <c:pt idx="2945">
                  <c:v>0.8990805581999034</c:v>
                </c:pt>
                <c:pt idx="2946">
                  <c:v>0.90268411821767425</c:v>
                </c:pt>
                <c:pt idx="2947">
                  <c:v>0.90635302394537187</c:v>
                </c:pt>
                <c:pt idx="2948">
                  <c:v>0.90999421799323543</c:v>
                </c:pt>
                <c:pt idx="2949">
                  <c:v>0.91351649124706014</c:v>
                </c:pt>
                <c:pt idx="2950">
                  <c:v>0.9168325524579557</c:v>
                </c:pt>
                <c:pt idx="2951">
                  <c:v>0.91986116968573572</c:v>
                </c:pt>
                <c:pt idx="2952">
                  <c:v>0.92252922490846323</c:v>
                </c:pt>
                <c:pt idx="2953">
                  <c:v>0.92477251064824584</c:v>
                </c:pt>
                <c:pt idx="2954">
                  <c:v>0.92653771048680478</c:v>
                </c:pt>
                <c:pt idx="2955">
                  <c:v>0.92778340803135728</c:v>
                </c:pt>
                <c:pt idx="2956">
                  <c:v>0.92848055743396152</c:v>
                </c:pt>
                <c:pt idx="2957">
                  <c:v>0.92861294926185467</c:v>
                </c:pt>
                <c:pt idx="2958">
                  <c:v>0.92817819187994821</c:v>
                </c:pt>
                <c:pt idx="2959">
                  <c:v>0.92718681500859368</c:v>
                </c:pt>
                <c:pt idx="2960">
                  <c:v>0.92566301645742544</c:v>
                </c:pt>
                <c:pt idx="2961">
                  <c:v>0.92364341715032539</c:v>
                </c:pt>
                <c:pt idx="2962">
                  <c:v>0.92117671816434876</c:v>
                </c:pt>
                <c:pt idx="2963">
                  <c:v>0.91832303124864512</c:v>
                </c:pt>
                <c:pt idx="2964">
                  <c:v>0.91515213526716421</c:v>
                </c:pt>
                <c:pt idx="2965">
                  <c:v>0.91174225043621848</c:v>
                </c:pt>
                <c:pt idx="2966">
                  <c:v>0.90817841203735405</c:v>
                </c:pt>
                <c:pt idx="2967">
                  <c:v>0.90455062110792339</c:v>
                </c:pt>
                <c:pt idx="2968">
                  <c:v>0.90095131854910449</c:v>
                </c:pt>
                <c:pt idx="2969">
                  <c:v>0.89747354647421229</c:v>
                </c:pt>
                <c:pt idx="2970">
                  <c:v>0.89420812943860561</c:v>
                </c:pt>
                <c:pt idx="2971">
                  <c:v>0.89124152299049675</c:v>
                </c:pt>
                <c:pt idx="2972">
                  <c:v>0.8886529298663961</c:v>
                </c:pt>
                <c:pt idx="2973">
                  <c:v>0.88651220937111175</c:v>
                </c:pt>
                <c:pt idx="2974">
                  <c:v>0.88487796381847483</c:v>
                </c:pt>
                <c:pt idx="2975">
                  <c:v>0.88379510692218699</c:v>
                </c:pt>
                <c:pt idx="2976">
                  <c:v>0.88329362831385239</c:v>
                </c:pt>
                <c:pt idx="2977">
                  <c:v>0.88338795013156035</c:v>
                </c:pt>
                <c:pt idx="2978">
                  <c:v>0.88407594724024696</c:v>
                </c:pt>
                <c:pt idx="2979">
                  <c:v>0.88533933322735081</c:v>
                </c:pt>
                <c:pt idx="2980">
                  <c:v>0.88714401595199865</c:v>
                </c:pt>
                <c:pt idx="2981">
                  <c:v>0.88944159903357345</c:v>
                </c:pt>
                <c:pt idx="2982">
                  <c:v>0.89217049323517195</c:v>
                </c:pt>
                <c:pt idx="2983">
                  <c:v>0.89525818532359702</c:v>
                </c:pt>
                <c:pt idx="2984">
                  <c:v>0.89862350675927671</c:v>
                </c:pt>
                <c:pt idx="2985">
                  <c:v>0.90217865854129464</c:v>
                </c:pt>
                <c:pt idx="2986">
                  <c:v>0.9058319391462083</c:v>
                </c:pt>
                <c:pt idx="2987">
                  <c:v>0.90949054744284175</c:v>
                </c:pt>
                <c:pt idx="2988">
                  <c:v>0.91306213624078181</c:v>
                </c:pt>
                <c:pt idx="2989">
                  <c:v>0.91645813485336036</c:v>
                </c:pt>
                <c:pt idx="2990">
                  <c:v>0.9195948339015666</c:v>
                </c:pt>
                <c:pt idx="2991">
                  <c:v>0.92239626133124597</c:v>
                </c:pt>
                <c:pt idx="2992">
                  <c:v>0.92479470272546971</c:v>
                </c:pt>
                <c:pt idx="2993">
                  <c:v>0.92673318055529341</c:v>
                </c:pt>
                <c:pt idx="2994">
                  <c:v>0.92816575087358189</c:v>
                </c:pt>
                <c:pt idx="2995">
                  <c:v>0.92905894980545234</c:v>
                </c:pt>
                <c:pt idx="2996">
                  <c:v>0.9293921210191638</c:v>
                </c:pt>
                <c:pt idx="2997">
                  <c:v>0.92915795507258081</c:v>
                </c:pt>
                <c:pt idx="2998">
                  <c:v>0.92836225720972743</c:v>
                </c:pt>
                <c:pt idx="2999">
                  <c:v>0.92702453270334217</c:v>
                </c:pt>
                <c:pt idx="3000">
                  <c:v>0.92517700913640299</c:v>
                </c:pt>
                <c:pt idx="3001">
                  <c:v>0.92286426384237563</c:v>
                </c:pt>
                <c:pt idx="3002">
                  <c:v>0.92014232873853274</c:v>
                </c:pt>
                <c:pt idx="3003">
                  <c:v>0.91707763791873698</c:v>
                </c:pt>
                <c:pt idx="3004">
                  <c:v>0.91374569968585895</c:v>
                </c:pt>
                <c:pt idx="3005">
                  <c:v>0.91022912238254594</c:v>
                </c:pt>
                <c:pt idx="3006">
                  <c:v>0.9066163605235954</c:v>
                </c:pt>
                <c:pt idx="3007">
                  <c:v>0.90299926052935386</c:v>
                </c:pt>
                <c:pt idx="3008">
                  <c:v>0.89947066301200185</c:v>
                </c:pt>
                <c:pt idx="3009">
                  <c:v>0.89612255340149216</c:v>
                </c:pt>
                <c:pt idx="3010">
                  <c:v>0.89304304654141387</c:v>
                </c:pt>
                <c:pt idx="3011">
                  <c:v>0.89031415683236781</c:v>
                </c:pt>
                <c:pt idx="3012">
                  <c:v>0.88800933546490379</c:v>
                </c:pt>
                <c:pt idx="3013">
                  <c:v>0.88619115944625071</c:v>
                </c:pt>
                <c:pt idx="3014">
                  <c:v>0.88490960546597075</c:v>
                </c:pt>
                <c:pt idx="3015">
                  <c:v>0.88420017124502415</c:v>
                </c:pt>
                <c:pt idx="3016">
                  <c:v>0.88408269821532537</c:v>
                </c:pt>
                <c:pt idx="3017">
                  <c:v>0.88456102831749261</c:v>
                </c:pt>
                <c:pt idx="3018">
                  <c:v>0.88562253312085504</c:v>
                </c:pt>
                <c:pt idx="3019">
                  <c:v>0.88723870628533785</c:v>
                </c:pt>
                <c:pt idx="3020">
                  <c:v>0.88936602079648852</c:v>
                </c:pt>
                <c:pt idx="3021">
                  <c:v>0.89194750129496969</c:v>
                </c:pt>
                <c:pt idx="3022">
                  <c:v>0.8949142785208537</c:v>
                </c:pt>
                <c:pt idx="3023">
                  <c:v>0.89818806361105696</c:v>
                </c:pt>
                <c:pt idx="3024">
                  <c:v>0.90168319127474039</c:v>
                </c:pt>
                <c:pt idx="3025">
                  <c:v>0.90530918671004879</c:v>
                </c:pt>
                <c:pt idx="3026">
                  <c:v>0.90897341462916292</c:v>
                </c:pt>
                <c:pt idx="3027">
                  <c:v>0.912583184704304</c:v>
                </c:pt>
                <c:pt idx="3028">
                  <c:v>0.91604832448033002</c:v>
                </c:pt>
                <c:pt idx="3029">
                  <c:v>0.91928340322923807</c:v>
                </c:pt>
                <c:pt idx="3030">
                  <c:v>0.9222093511031646</c:v>
                </c:pt>
                <c:pt idx="3031">
                  <c:v>0.92475559404678387</c:v>
                </c:pt>
                <c:pt idx="3032">
                  <c:v>0.9268611410391796</c:v>
                </c:pt>
                <c:pt idx="3033">
                  <c:v>0.92847617469402521</c:v>
                </c:pt>
                <c:pt idx="3034">
                  <c:v>0.9295626748589253</c:v>
                </c:pt>
                <c:pt idx="3035">
                  <c:v>0.93009541744887658</c:v>
                </c:pt>
                <c:pt idx="3036">
                  <c:v>0.93006217095955468</c:v>
                </c:pt>
                <c:pt idx="3037">
                  <c:v>0.92946441586740158</c:v>
                </c:pt>
                <c:pt idx="3038">
                  <c:v>0.92831659166976555</c:v>
                </c:pt>
                <c:pt idx="3039">
                  <c:v>0.92664647657558163</c:v>
                </c:pt>
                <c:pt idx="3040">
                  <c:v>0.92449436328460111</c:v>
                </c:pt>
                <c:pt idx="3041">
                  <c:v>0.92191236327753512</c:v>
                </c:pt>
                <c:pt idx="3042">
                  <c:v>0.91896312330862329</c:v>
                </c:pt>
                <c:pt idx="3043">
                  <c:v>0.91571929903042337</c:v>
                </c:pt>
                <c:pt idx="3044">
                  <c:v>0.91226090825489725</c:v>
                </c:pt>
                <c:pt idx="3045">
                  <c:v>0.90867469124324141</c:v>
                </c:pt>
                <c:pt idx="3046">
                  <c:v>0.90505131743194533</c:v>
                </c:pt>
                <c:pt idx="3047">
                  <c:v>0.90148351752955524</c:v>
                </c:pt>
                <c:pt idx="3048">
                  <c:v>0.89806381649731892</c:v>
                </c:pt>
                <c:pt idx="3049">
                  <c:v>0.89488184284138872</c:v>
                </c:pt>
                <c:pt idx="3050">
                  <c:v>0.89202197208858591</c:v>
                </c:pt>
                <c:pt idx="3051">
                  <c:v>0.88956097240651244</c:v>
                </c:pt>
                <c:pt idx="3052">
                  <c:v>0.8875654391755573</c:v>
                </c:pt>
                <c:pt idx="3053">
                  <c:v>0.88608984406396396</c:v>
                </c:pt>
                <c:pt idx="3054">
                  <c:v>0.88517504585469431</c:v>
                </c:pt>
                <c:pt idx="3055">
                  <c:v>0.88484657531568145</c:v>
                </c:pt>
                <c:pt idx="3056">
                  <c:v>0.88511382845717645</c:v>
                </c:pt>
                <c:pt idx="3057">
                  <c:v>0.88597004584065364</c:v>
                </c:pt>
                <c:pt idx="3058">
                  <c:v>0.88739244063929246</c:v>
                </c:pt>
                <c:pt idx="3059">
                  <c:v>0.88934250033471918</c:v>
                </c:pt>
                <c:pt idx="3060">
                  <c:v>0.89176792228846735</c:v>
                </c:pt>
                <c:pt idx="3061">
                  <c:v>0.89460404319797826</c:v>
                </c:pt>
                <c:pt idx="3062">
                  <c:v>0.8977756118752892</c:v>
                </c:pt>
                <c:pt idx="3063">
                  <c:v>0.90119934658208112</c:v>
                </c:pt>
                <c:pt idx="3064">
                  <c:v>0.90478633633195416</c:v>
                </c:pt>
                <c:pt idx="3065">
                  <c:v>0.90844442492313204</c:v>
                </c:pt>
                <c:pt idx="3066">
                  <c:v>0.91208078189732733</c:v>
                </c:pt>
                <c:pt idx="3067">
                  <c:v>0.91560431135197817</c:v>
                </c:pt>
                <c:pt idx="3068">
                  <c:v>0.91892743117006248</c:v>
                </c:pt>
                <c:pt idx="3069">
                  <c:v>0.9219690279579027</c:v>
                </c:pt>
                <c:pt idx="3070">
                  <c:v>0.92465511579250448</c:v>
                </c:pt>
                <c:pt idx="3071">
                  <c:v>0.92692123900519185</c:v>
                </c:pt>
                <c:pt idx="3072">
                  <c:v>0.92871365768757808</c:v>
                </c:pt>
                <c:pt idx="3073">
                  <c:v>0.92998985677509949</c:v>
                </c:pt>
                <c:pt idx="3074">
                  <c:v>0.93072031496698304</c:v>
                </c:pt>
                <c:pt idx="3075">
                  <c:v>0.93088806307484684</c:v>
                </c:pt>
                <c:pt idx="3076">
                  <c:v>0.93048966423947987</c:v>
                </c:pt>
                <c:pt idx="3077">
                  <c:v>0.9295349102028444</c:v>
                </c:pt>
                <c:pt idx="3078">
                  <c:v>0.92804705568224821</c:v>
                </c:pt>
                <c:pt idx="3079">
                  <c:v>0.92606187191553246</c:v>
                </c:pt>
                <c:pt idx="3080">
                  <c:v>0.92362738536027067</c:v>
                </c:pt>
                <c:pt idx="3081">
                  <c:v>0.92080271345047637</c:v>
                </c:pt>
                <c:pt idx="3082">
                  <c:v>0.91765682659112824</c:v>
                </c:pt>
                <c:pt idx="3083">
                  <c:v>0.91426748783933021</c:v>
                </c:pt>
                <c:pt idx="3084">
                  <c:v>0.91071906805966241</c:v>
                </c:pt>
                <c:pt idx="3085">
                  <c:v>0.90710107034888354</c:v>
                </c:pt>
                <c:pt idx="3086">
                  <c:v>0.90350563378809101</c:v>
                </c:pt>
                <c:pt idx="3087">
                  <c:v>0.90002568332796473</c:v>
                </c:pt>
                <c:pt idx="3088">
                  <c:v>0.89675184455163515</c:v>
                </c:pt>
                <c:pt idx="3089">
                  <c:v>0.89377088870578569</c:v>
                </c:pt>
                <c:pt idx="3090">
                  <c:v>0.89116214840816144</c:v>
                </c:pt>
                <c:pt idx="3091">
                  <c:v>0.88899626145423694</c:v>
                </c:pt>
                <c:pt idx="3092">
                  <c:v>0.88733203532732319</c:v>
                </c:pt>
                <c:pt idx="3093">
                  <c:v>0.88621533898244509</c:v>
                </c:pt>
                <c:pt idx="3094">
                  <c:v>0.88567714519787066</c:v>
                </c:pt>
                <c:pt idx="3095">
                  <c:v>0.88573269274797006</c:v>
                </c:pt>
                <c:pt idx="3096">
                  <c:v>0.88638109147554023</c:v>
                </c:pt>
                <c:pt idx="3097">
                  <c:v>0.88760489722385483</c:v>
                </c:pt>
                <c:pt idx="3098">
                  <c:v>0.88937125580861898</c:v>
                </c:pt>
                <c:pt idx="3099">
                  <c:v>0.89163279137116203</c:v>
                </c:pt>
                <c:pt idx="3100">
                  <c:v>0.89432880870608766</c:v>
                </c:pt>
                <c:pt idx="3101">
                  <c:v>0.89738765381471564</c:v>
                </c:pt>
                <c:pt idx="3102">
                  <c:v>0.90072878241069887</c:v>
                </c:pt>
                <c:pt idx="3103">
                  <c:v>0.9042650848105217</c:v>
                </c:pt>
                <c:pt idx="3104">
                  <c:v>0.90790541418646142</c:v>
                </c:pt>
                <c:pt idx="3105">
                  <c:v>0.91155680057326105</c:v>
                </c:pt>
                <c:pt idx="3106">
                  <c:v>0.915127513685</c:v>
                </c:pt>
                <c:pt idx="3107">
                  <c:v>0.91852839235077544</c:v>
                </c:pt>
                <c:pt idx="3108">
                  <c:v>0.92167603828044165</c:v>
                </c:pt>
                <c:pt idx="3109">
                  <c:v>0.92449360467088681</c:v>
                </c:pt>
                <c:pt idx="3110">
                  <c:v>0.92691331957585987</c:v>
                </c:pt>
                <c:pt idx="3111">
                  <c:v>0.92887747063136905</c:v>
                </c:pt>
                <c:pt idx="3112">
                  <c:v>0.93033950304273871</c:v>
                </c:pt>
                <c:pt idx="3113">
                  <c:v>0.93126516644686119</c:v>
                </c:pt>
                <c:pt idx="3114">
                  <c:v>0.93163313768189349</c:v>
                </c:pt>
                <c:pt idx="3115">
                  <c:v>0.93143505742313559</c:v>
                </c:pt>
                <c:pt idx="3116">
                  <c:v>0.93067608484699449</c:v>
                </c:pt>
                <c:pt idx="3117">
                  <c:v>0.92937468104661647</c:v>
                </c:pt>
                <c:pt idx="3118">
                  <c:v>0.92756232323302668</c:v>
                </c:pt>
                <c:pt idx="3119">
                  <c:v>0.92528252574662295</c:v>
                </c:pt>
                <c:pt idx="3120">
                  <c:v>0.92259072459327274</c:v>
                </c:pt>
                <c:pt idx="3121">
                  <c:v>0.9195525538309216</c:v>
                </c:pt>
                <c:pt idx="3122">
                  <c:v>0.91624257893805616</c:v>
                </c:pt>
                <c:pt idx="3123">
                  <c:v>0.9127431378431502</c:v>
                </c:pt>
                <c:pt idx="3124">
                  <c:v>0.9091421035663072</c:v>
                </c:pt>
                <c:pt idx="3125">
                  <c:v>0.90553071979715849</c:v>
                </c:pt>
                <c:pt idx="3126">
                  <c:v>0.90200191789872597</c:v>
                </c:pt>
                <c:pt idx="3127">
                  <c:v>0.89864736987597649</c:v>
                </c:pt>
                <c:pt idx="3128">
                  <c:v>0.89555520174928915</c:v>
                </c:pt>
                <c:pt idx="3129">
                  <c:v>0.89280786039860227</c:v>
                </c:pt>
                <c:pt idx="3130">
                  <c:v>0.89047915274474565</c:v>
                </c:pt>
                <c:pt idx="3131">
                  <c:v>0.88863225721159822</c:v>
                </c:pt>
                <c:pt idx="3132">
                  <c:v>0.88731779134378352</c:v>
                </c:pt>
                <c:pt idx="3133">
                  <c:v>0.88657213081476904</c:v>
                </c:pt>
                <c:pt idx="3134">
                  <c:v>0.88641612516055912</c:v>
                </c:pt>
                <c:pt idx="3135">
                  <c:v>0.88685465208915149</c:v>
                </c:pt>
                <c:pt idx="3136">
                  <c:v>0.88787602672830956</c:v>
                </c:pt>
                <c:pt idx="3137">
                  <c:v>0.88945298703113596</c:v>
                </c:pt>
                <c:pt idx="3138">
                  <c:v>0.89154293652936312</c:v>
                </c:pt>
                <c:pt idx="3139">
                  <c:v>0.8940900068368508</c:v>
                </c:pt>
                <c:pt idx="3140">
                  <c:v>0.89702610311790265</c:v>
                </c:pt>
                <c:pt idx="3141">
                  <c:v>0.90027377457354041</c:v>
                </c:pt>
                <c:pt idx="3142">
                  <c:v>0.90374795807221608</c:v>
                </c:pt>
                <c:pt idx="3143">
                  <c:v>0.90735864717738268</c:v>
                </c:pt>
                <c:pt idx="3144">
                  <c:v>0.91101354260904932</c:v>
                </c:pt>
                <c:pt idx="3145">
                  <c:v>0.9146199758399004</c:v>
                </c:pt>
                <c:pt idx="3146">
                  <c:v>0.91808798342460074</c:v>
                </c:pt>
                <c:pt idx="3147">
                  <c:v>0.92133174498894255</c:v>
                </c:pt>
                <c:pt idx="3148">
                  <c:v>0.92427200764652062</c:v>
                </c:pt>
                <c:pt idx="3149">
                  <c:v>0.92683783088057003</c:v>
                </c:pt>
                <c:pt idx="3150">
                  <c:v>0.92896757878161706</c:v>
                </c:pt>
                <c:pt idx="3151">
                  <c:v>0.9306109129754121</c:v>
                </c:pt>
                <c:pt idx="3152">
                  <c:v>0.93172891511907585</c:v>
                </c:pt>
                <c:pt idx="3153">
                  <c:v>0.93229568590299183</c:v>
                </c:pt>
                <c:pt idx="3154">
                  <c:v>0.93229833605839396</c:v>
                </c:pt>
                <c:pt idx="3155">
                  <c:v>0.93173709423635698</c:v>
                </c:pt>
                <c:pt idx="3156">
                  <c:v>0.93062595918109337</c:v>
                </c:pt>
                <c:pt idx="3157">
                  <c:v>0.9289914544705189</c:v>
                </c:pt>
                <c:pt idx="3158">
                  <c:v>0.92687321700454794</c:v>
                </c:pt>
                <c:pt idx="3159">
                  <c:v>0.92432246738040513</c:v>
                </c:pt>
                <c:pt idx="3160">
                  <c:v>0.92140105394795913</c:v>
                </c:pt>
                <c:pt idx="3161">
                  <c:v>0.91818080278584024</c:v>
                </c:pt>
                <c:pt idx="3162">
                  <c:v>0.91474136381936944</c:v>
                </c:pt>
                <c:pt idx="3163">
                  <c:v>0.91116861310266828</c:v>
                </c:pt>
                <c:pt idx="3164">
                  <c:v>0.9075530044538721</c:v>
                </c:pt>
                <c:pt idx="3165">
                  <c:v>0.90398687285367696</c:v>
                </c:pt>
                <c:pt idx="3166">
                  <c:v>0.90056262392416109</c:v>
                </c:pt>
                <c:pt idx="3167">
                  <c:v>0.89737000007143097</c:v>
                </c:pt>
                <c:pt idx="3168">
                  <c:v>0.89449348400317041</c:v>
                </c:pt>
                <c:pt idx="3169">
                  <c:v>0.89201010486963095</c:v>
                </c:pt>
                <c:pt idx="3170">
                  <c:v>0.88998714514519817</c:v>
                </c:pt>
                <c:pt idx="3171">
                  <c:v>0.88847970142812493</c:v>
                </c:pt>
                <c:pt idx="3172">
                  <c:v>0.88752940651533341</c:v>
                </c:pt>
                <c:pt idx="3173">
                  <c:v>0.88716268594322656</c:v>
                </c:pt>
                <c:pt idx="3174">
                  <c:v>0.88739007079504784</c:v>
                </c:pt>
                <c:pt idx="3175">
                  <c:v>0.88820594437795219</c:v>
                </c:pt>
                <c:pt idx="3176">
                  <c:v>0.88958826880487252</c:v>
                </c:pt>
                <c:pt idx="3177">
                  <c:v>0.89149997098379097</c:v>
                </c:pt>
                <c:pt idx="3178">
                  <c:v>0.89388956653573826</c:v>
                </c:pt>
                <c:pt idx="3179">
                  <c:v>0.89669328056769226</c:v>
                </c:pt>
                <c:pt idx="3180">
                  <c:v>0.89983681477337329</c:v>
                </c:pt>
                <c:pt idx="3181">
                  <c:v>0.9032375033086536</c:v>
                </c:pt>
                <c:pt idx="3182">
                  <c:v>0.90680701132693609</c:v>
                </c:pt>
                <c:pt idx="3183">
                  <c:v>0.91045353509172011</c:v>
                </c:pt>
                <c:pt idx="3184">
                  <c:v>0.91408436748806177</c:v>
                </c:pt>
                <c:pt idx="3185">
                  <c:v>0.91760842343228854</c:v>
                </c:pt>
                <c:pt idx="3186">
                  <c:v>0.92093822872825737</c:v>
                </c:pt>
                <c:pt idx="3187">
                  <c:v>0.92399218342009803</c:v>
                </c:pt>
                <c:pt idx="3188">
                  <c:v>0.92669602659718464</c:v>
                </c:pt>
                <c:pt idx="3189">
                  <c:v>0.92898484874579634</c:v>
                </c:pt>
                <c:pt idx="3190">
                  <c:v>0.9308041780932711</c:v>
                </c:pt>
                <c:pt idx="3191">
                  <c:v>0.93211099226005267</c:v>
                </c:pt>
                <c:pt idx="3192">
                  <c:v>0.93287468468334478</c:v>
                </c:pt>
                <c:pt idx="3193">
                  <c:v>0.93307782120258864</c:v>
                </c:pt>
                <c:pt idx="3194">
                  <c:v>0.93271590933323856</c:v>
                </c:pt>
                <c:pt idx="3195">
                  <c:v>0.93179789682330794</c:v>
                </c:pt>
                <c:pt idx="3196">
                  <c:v>0.93034618561226445</c:v>
                </c:pt>
                <c:pt idx="3197">
                  <c:v>0.92839568682197682</c:v>
                </c:pt>
                <c:pt idx="3198">
                  <c:v>0.92599345504352781</c:v>
                </c:pt>
                <c:pt idx="3199">
                  <c:v>0.92319780933676399</c:v>
                </c:pt>
                <c:pt idx="3200">
                  <c:v>0.92007719282873768</c:v>
                </c:pt>
                <c:pt idx="3201">
                  <c:v>0.91670831890451399</c:v>
                </c:pt>
                <c:pt idx="3202">
                  <c:v>0.91317528773255796</c:v>
                </c:pt>
                <c:pt idx="3203">
                  <c:v>0.90956701137746299</c:v>
                </c:pt>
                <c:pt idx="3204">
                  <c:v>0.90597531486905869</c:v>
                </c:pt>
                <c:pt idx="3205">
                  <c:v>0.90249282283666388</c:v>
                </c:pt>
                <c:pt idx="3206">
                  <c:v>0.89921034736986871</c:v>
                </c:pt>
                <c:pt idx="3207">
                  <c:v>0.89621447578251046</c:v>
                </c:pt>
                <c:pt idx="3208">
                  <c:v>0.89358519183639673</c:v>
                </c:pt>
                <c:pt idx="3209">
                  <c:v>0.89139320002813571</c:v>
                </c:pt>
                <c:pt idx="3210">
                  <c:v>0.88969833040163671</c:v>
                </c:pt>
                <c:pt idx="3211">
                  <c:v>0.88854710306633156</c:v>
                </c:pt>
                <c:pt idx="3212">
                  <c:v>0.88797128856093666</c:v>
                </c:pt>
                <c:pt idx="3213">
                  <c:v>0.88798714589356531</c:v>
                </c:pt>
                <c:pt idx="3214">
                  <c:v>0.88859482990502481</c:v>
                </c:pt>
                <c:pt idx="3215">
                  <c:v>0.88977814652577858</c:v>
                </c:pt>
                <c:pt idx="3216">
                  <c:v>0.89150528694519815</c:v>
                </c:pt>
                <c:pt idx="3217">
                  <c:v>0.89372960501307108</c:v>
                </c:pt>
                <c:pt idx="3218">
                  <c:v>0.89639170569996907</c:v>
                </c:pt>
                <c:pt idx="3219">
                  <c:v>0.89942080237589572</c:v>
                </c:pt>
                <c:pt idx="3220">
                  <c:v>0.90273697985520118</c:v>
                </c:pt>
                <c:pt idx="3221">
                  <c:v>0.90625361867419874</c:v>
                </c:pt>
                <c:pt idx="3222">
                  <c:v>0.90988003235743664</c:v>
                </c:pt>
                <c:pt idx="3223">
                  <c:v>0.91352378204299101</c:v>
                </c:pt>
                <c:pt idx="3224">
                  <c:v>0.91709275249320343</c:v>
                </c:pt>
                <c:pt idx="3225">
                  <c:v>0.92049818982618314</c:v>
                </c:pt>
                <c:pt idx="3226">
                  <c:v>0.92365610368515938</c:v>
                </c:pt>
                <c:pt idx="3227">
                  <c:v>0.92648966826870771</c:v>
                </c:pt>
                <c:pt idx="3228">
                  <c:v>0.92893044801720759</c:v>
                </c:pt>
                <c:pt idx="3229">
                  <c:v>0.93092018990644421</c:v>
                </c:pt>
                <c:pt idx="3230">
                  <c:v>0.93241162202499928</c:v>
                </c:pt>
                <c:pt idx="3231">
                  <c:v>0.933369900631561</c:v>
                </c:pt>
                <c:pt idx="3232">
                  <c:v>0.93377262864016841</c:v>
                </c:pt>
                <c:pt idx="3233">
                  <c:v>0.9336107879059935</c:v>
                </c:pt>
                <c:pt idx="3234">
                  <c:v>0.93288868578284834</c:v>
                </c:pt>
                <c:pt idx="3235">
                  <c:v>0.9316238380349926</c:v>
                </c:pt>
                <c:pt idx="3236">
                  <c:v>0.929846764840772</c:v>
                </c:pt>
                <c:pt idx="3237">
                  <c:v>0.92760030650008407</c:v>
                </c:pt>
                <c:pt idx="3238">
                  <c:v>0.92493881204069384</c:v>
                </c:pt>
                <c:pt idx="3239">
                  <c:v>0.92192719895447817</c:v>
                </c:pt>
                <c:pt idx="3240">
                  <c:v>0.91863958592806672</c:v>
                </c:pt>
                <c:pt idx="3241">
                  <c:v>0.91515735882564486</c:v>
                </c:pt>
                <c:pt idx="3242">
                  <c:v>0.91156788859066873</c:v>
                </c:pt>
                <c:pt idx="3243">
                  <c:v>0.90796231936520355</c:v>
                </c:pt>
                <c:pt idx="3244">
                  <c:v>0.90443307039133092</c:v>
                </c:pt>
                <c:pt idx="3245">
                  <c:v>0.90107181322405705</c:v>
                </c:pt>
                <c:pt idx="3246">
                  <c:v>0.89796688259424129</c:v>
                </c:pt>
                <c:pt idx="3247">
                  <c:v>0.89520075016164391</c:v>
                </c:pt>
                <c:pt idx="3248">
                  <c:v>0.89284769256482366</c:v>
                </c:pt>
                <c:pt idx="3249">
                  <c:v>0.89097149272005893</c:v>
                </c:pt>
                <c:pt idx="3250">
                  <c:v>0.88962350769500242</c:v>
                </c:pt>
                <c:pt idx="3251">
                  <c:v>0.8888408991119614</c:v>
                </c:pt>
                <c:pt idx="3252">
                  <c:v>0.88864563117420436</c:v>
                </c:pt>
                <c:pt idx="3253">
                  <c:v>0.88904351849794172</c:v>
                </c:pt>
                <c:pt idx="3254">
                  <c:v>0.89002402839263284</c:v>
                </c:pt>
                <c:pt idx="3255">
                  <c:v>0.89156095065445751</c:v>
                </c:pt>
                <c:pt idx="3256">
                  <c:v>0.89361272358297372</c:v>
                </c:pt>
                <c:pt idx="3257">
                  <c:v>0.89612449198224675</c:v>
                </c:pt>
                <c:pt idx="3258">
                  <c:v>0.89902914087631214</c:v>
                </c:pt>
                <c:pt idx="3259">
                  <c:v>0.90224996199337693</c:v>
                </c:pt>
                <c:pt idx="3260">
                  <c:v>0.90570239673233166</c:v>
                </c:pt>
                <c:pt idx="3261">
                  <c:v>0.90929710700642274</c:v>
                </c:pt>
                <c:pt idx="3262">
                  <c:v>0.91294193542757696</c:v>
                </c:pt>
                <c:pt idx="3263">
                  <c:v>0.91654463311573098</c:v>
                </c:pt>
                <c:pt idx="3264">
                  <c:v>0.92001494419029961</c:v>
                </c:pt>
                <c:pt idx="3265">
                  <c:v>0.92326705408535503</c:v>
                </c:pt>
                <c:pt idx="3266">
                  <c:v>0.92622152639887401</c:v>
                </c:pt>
                <c:pt idx="3267">
                  <c:v>0.92880664880521291</c:v>
                </c:pt>
                <c:pt idx="3268">
                  <c:v>0.93096053671867851</c:v>
                </c:pt>
                <c:pt idx="3269">
                  <c:v>0.93263202476512141</c:v>
                </c:pt>
                <c:pt idx="3270">
                  <c:v>0.93378169408285139</c:v>
                </c:pt>
                <c:pt idx="3271">
                  <c:v>0.93438266288942351</c:v>
                </c:pt>
                <c:pt idx="3272">
                  <c:v>0.93442127792152718</c:v>
                </c:pt>
                <c:pt idx="3273">
                  <c:v>0.93389691837899325</c:v>
                </c:pt>
                <c:pt idx="3274">
                  <c:v>0.93282253114699687</c:v>
                </c:pt>
                <c:pt idx="3275">
                  <c:v>0.93122408245251587</c:v>
                </c:pt>
                <c:pt idx="3276">
                  <c:v>0.92913995003217897</c:v>
                </c:pt>
                <c:pt idx="3277">
                  <c:v>0.92662067082730781</c:v>
                </c:pt>
                <c:pt idx="3278">
                  <c:v>0.9237273835125005</c:v>
                </c:pt>
                <c:pt idx="3279">
                  <c:v>0.92053107873045215</c:v>
                </c:pt>
                <c:pt idx="3280">
                  <c:v>0.91711065310991779</c:v>
                </c:pt>
                <c:pt idx="3281">
                  <c:v>0.91355159820599074</c:v>
                </c:pt>
                <c:pt idx="3282">
                  <c:v>0.9099437683456324</c:v>
                </c:pt>
                <c:pt idx="3283">
                  <c:v>0.90637939511346455</c:v>
                </c:pt>
                <c:pt idx="3284">
                  <c:v>0.90295067337763257</c:v>
                </c:pt>
                <c:pt idx="3285">
                  <c:v>0.89974724158591346</c:v>
                </c:pt>
                <c:pt idx="3286">
                  <c:v>0.89685381005234621</c:v>
                </c:pt>
                <c:pt idx="3287">
                  <c:v>0.89434786629316676</c:v>
                </c:pt>
                <c:pt idx="3288">
                  <c:v>0.89229717254637197</c:v>
                </c:pt>
                <c:pt idx="3289">
                  <c:v>0.89075746700870273</c:v>
                </c:pt>
                <c:pt idx="3290">
                  <c:v>0.88977114129522095</c:v>
                </c:pt>
                <c:pt idx="3291">
                  <c:v>0.88936573278570841</c:v>
                </c:pt>
                <c:pt idx="3292">
                  <c:v>0.88955280477874388</c:v>
                </c:pt>
                <c:pt idx="3293">
                  <c:v>0.89032748742777235</c:v>
                </c:pt>
                <c:pt idx="3294">
                  <c:v>0.89166919710716142</c:v>
                </c:pt>
                <c:pt idx="3295">
                  <c:v>0.8935418019361937</c:v>
                </c:pt>
                <c:pt idx="3296">
                  <c:v>0.89589494063057418</c:v>
                </c:pt>
                <c:pt idx="3297">
                  <c:v>0.89866573011034523</c:v>
                </c:pt>
                <c:pt idx="3298">
                  <c:v>0.90178052737390602</c:v>
                </c:pt>
                <c:pt idx="3299">
                  <c:v>0.90515768452861289</c:v>
                </c:pt>
                <c:pt idx="3300">
                  <c:v>0.90870904847957246</c:v>
                </c:pt>
                <c:pt idx="3301">
                  <c:v>0.91234336351431311</c:v>
                </c:pt>
                <c:pt idx="3302">
                  <c:v>0.91596824789240916</c:v>
                </c:pt>
                <c:pt idx="3303">
                  <c:v>0.91949252780476687</c:v>
                </c:pt>
                <c:pt idx="3304">
                  <c:v>0.92282863549783711</c:v>
                </c:pt>
                <c:pt idx="3305">
                  <c:v>0.92589478126849822</c:v>
                </c:pt>
                <c:pt idx="3306">
                  <c:v>0.92861622826407686</c:v>
                </c:pt>
                <c:pt idx="3307">
                  <c:v>0.93092770915684964</c:v>
                </c:pt>
                <c:pt idx="3308">
                  <c:v>0.93277391841026513</c:v>
                </c:pt>
                <c:pt idx="3309">
                  <c:v>0.93411142253697443</c:v>
                </c:pt>
                <c:pt idx="3310">
                  <c:v>0.93490862800182251</c:v>
                </c:pt>
                <c:pt idx="3311">
                  <c:v>0.93514733053260657</c:v>
                </c:pt>
                <c:pt idx="3312">
                  <c:v>0.9348221840015779</c:v>
                </c:pt>
                <c:pt idx="3313">
                  <c:v>0.93394128225435036</c:v>
                </c:pt>
                <c:pt idx="3314">
                  <c:v>0.93252598384528151</c:v>
                </c:pt>
                <c:pt idx="3315">
                  <c:v>0.93061053166656127</c:v>
                </c:pt>
                <c:pt idx="3316">
                  <c:v>0.92824090704657602</c:v>
                </c:pt>
                <c:pt idx="3317">
                  <c:v>0.92547473325676488</c:v>
                </c:pt>
                <c:pt idx="3318">
                  <c:v>0.92237952650756505</c:v>
                </c:pt>
                <c:pt idx="3319">
                  <c:v>0.91903155041081153</c:v>
                </c:pt>
                <c:pt idx="3320">
                  <c:v>0.91551423518895658</c:v>
                </c:pt>
                <c:pt idx="3321">
                  <c:v>0.91191589005702711</c:v>
                </c:pt>
                <c:pt idx="3322">
                  <c:v>0.90832804684265922</c:v>
                </c:pt>
                <c:pt idx="3323">
                  <c:v>0.90484330612817709</c:v>
                </c:pt>
                <c:pt idx="3324">
                  <c:v>0.90155219145777687</c:v>
                </c:pt>
                <c:pt idx="3325">
                  <c:v>0.89854149781899895</c:v>
                </c:pt>
                <c:pt idx="3326">
                  <c:v>0.89589155034502355</c:v>
                </c:pt>
                <c:pt idx="3327">
                  <c:v>0.89367353378359038</c:v>
                </c:pt>
                <c:pt idx="3328">
                  <c:v>0.89194778897530769</c:v>
                </c:pt>
                <c:pt idx="3329">
                  <c:v>0.89076169822458118</c:v>
                </c:pt>
                <c:pt idx="3330">
                  <c:v>0.89014791867640175</c:v>
                </c:pt>
                <c:pt idx="3331">
                  <c:v>0.89012383902504266</c:v>
                </c:pt>
                <c:pt idx="3332">
                  <c:v>0.89069045640620292</c:v>
                </c:pt>
                <c:pt idx="3333">
                  <c:v>0.89183282848126877</c:v>
                </c:pt>
                <c:pt idx="3334">
                  <c:v>0.89352009447692338</c:v>
                </c:pt>
                <c:pt idx="3335">
                  <c:v>0.89570693661198131</c:v>
                </c:pt>
                <c:pt idx="3336">
                  <c:v>0.89833476385314737</c:v>
                </c:pt>
                <c:pt idx="3337">
                  <c:v>0.90133345642780283</c:v>
                </c:pt>
                <c:pt idx="3338">
                  <c:v>0.90462413103105421</c:v>
                </c:pt>
                <c:pt idx="3339">
                  <c:v>0.90812075965012495</c:v>
                </c:pt>
                <c:pt idx="3340">
                  <c:v>0.91173291585051386</c:v>
                </c:pt>
                <c:pt idx="3341">
                  <c:v>0.91536849325039027</c:v>
                </c:pt>
                <c:pt idx="3342">
                  <c:v>0.91893559075122344</c:v>
                </c:pt>
                <c:pt idx="3343">
                  <c:v>0.92234526148982299</c:v>
                </c:pt>
                <c:pt idx="3344">
                  <c:v>0.92551352314807911</c:v>
                </c:pt>
                <c:pt idx="3345">
                  <c:v>0.92836286913413879</c:v>
                </c:pt>
                <c:pt idx="3346">
                  <c:v>0.93082469931740108</c:v>
                </c:pt>
                <c:pt idx="3347">
                  <c:v>0.93284001831227747</c:v>
                </c:pt>
                <c:pt idx="3348">
                  <c:v>0.9343610374417054</c:v>
                </c:pt>
                <c:pt idx="3349">
                  <c:v>0.93535201614464381</c:v>
                </c:pt>
                <c:pt idx="3350">
                  <c:v>0.93578978473984742</c:v>
                </c:pt>
                <c:pt idx="3351">
                  <c:v>0.93566456664721998</c:v>
                </c:pt>
                <c:pt idx="3352">
                  <c:v>0.9349796203610109</c:v>
                </c:pt>
                <c:pt idx="3353">
                  <c:v>0.93375171036258342</c:v>
                </c:pt>
                <c:pt idx="3354">
                  <c:v>0.932010401728956</c:v>
                </c:pt>
                <c:pt idx="3355">
                  <c:v>0.92979756783348277</c:v>
                </c:pt>
                <c:pt idx="3356">
                  <c:v>0.92716686581310703</c:v>
                </c:pt>
                <c:pt idx="3357">
                  <c:v>0.92418239743196262</c:v>
                </c:pt>
                <c:pt idx="3358">
                  <c:v>0.92091734784288315</c:v>
                </c:pt>
                <c:pt idx="3359">
                  <c:v>0.91745272849007864</c:v>
                </c:pt>
                <c:pt idx="3360">
                  <c:v>0.91387542896770135</c:v>
                </c:pt>
                <c:pt idx="3361">
                  <c:v>0.91027599148733462</c:v>
                </c:pt>
                <c:pt idx="3362">
                  <c:v>0.90674662744410028</c:v>
                </c:pt>
                <c:pt idx="3363">
                  <c:v>0.90337899591906046</c:v>
                </c:pt>
                <c:pt idx="3364">
                  <c:v>0.90026144073577319</c:v>
                </c:pt>
                <c:pt idx="3365">
                  <c:v>0.89747666490382916</c:v>
                </c:pt>
                <c:pt idx="3366">
                  <c:v>0.89509941302767593</c:v>
                </c:pt>
                <c:pt idx="3367">
                  <c:v>0.89319396169160248</c:v>
                </c:pt>
                <c:pt idx="3368">
                  <c:v>0.89181241705630554</c:v>
                </c:pt>
                <c:pt idx="3369">
                  <c:v>0.89099291425075322</c:v>
                </c:pt>
                <c:pt idx="3370">
                  <c:v>0.89075823386356068</c:v>
                </c:pt>
                <c:pt idx="3371">
                  <c:v>0.89111522847400604</c:v>
                </c:pt>
                <c:pt idx="3372">
                  <c:v>0.89205461422687005</c:v>
                </c:pt>
                <c:pt idx="3373">
                  <c:v>0.8935512280549448</c:v>
                </c:pt>
                <c:pt idx="3374">
                  <c:v>0.89556454581999279</c:v>
                </c:pt>
                <c:pt idx="3375">
                  <c:v>0.89804072366527465</c:v>
                </c:pt>
                <c:pt idx="3376">
                  <c:v>0.90091362627582117</c:v>
                </c:pt>
                <c:pt idx="3377">
                  <c:v>0.90410718825371583</c:v>
                </c:pt>
                <c:pt idx="3378">
                  <c:v>0.9075377551345013</c:v>
                </c:pt>
                <c:pt idx="3379">
                  <c:v>0.91111615913613342</c:v>
                </c:pt>
                <c:pt idx="3380">
                  <c:v>0.91475078327055837</c:v>
                </c:pt>
                <c:pt idx="3381">
                  <c:v>0.91834939852400954</c:v>
                </c:pt>
                <c:pt idx="3382">
                  <c:v>0.92182195699122405</c:v>
                </c:pt>
                <c:pt idx="3383">
                  <c:v>0.92508235152165774</c:v>
                </c:pt>
                <c:pt idx="3384">
                  <c:v>0.92805085973996604</c:v>
                </c:pt>
                <c:pt idx="3385">
                  <c:v>0.93065540056747642</c:v>
                </c:pt>
                <c:pt idx="3386">
                  <c:v>0.93283343961387344</c:v>
                </c:pt>
                <c:pt idx="3387">
                  <c:v>0.93453338695891441</c:v>
                </c:pt>
                <c:pt idx="3388">
                  <c:v>0.93571482142243001</c:v>
                </c:pt>
                <c:pt idx="3389">
                  <c:v>0.93635028333599601</c:v>
                </c:pt>
                <c:pt idx="3390">
                  <c:v>0.93642515549321403</c:v>
                </c:pt>
                <c:pt idx="3391">
                  <c:v>0.93593806927234768</c:v>
                </c:pt>
                <c:pt idx="3392">
                  <c:v>0.93490102139974685</c:v>
                </c:pt>
                <c:pt idx="3393">
                  <c:v>0.93333893455547001</c:v>
                </c:pt>
                <c:pt idx="3394">
                  <c:v>0.93128951411120808</c:v>
                </c:pt>
                <c:pt idx="3395">
                  <c:v>0.92880222449818128</c:v>
                </c:pt>
                <c:pt idx="3396">
                  <c:v>0.92593749050287411</c:v>
                </c:pt>
                <c:pt idx="3397">
                  <c:v>0.9227655848295222</c:v>
                </c:pt>
                <c:pt idx="3398">
                  <c:v>0.91936474645901556</c:v>
                </c:pt>
                <c:pt idx="3399">
                  <c:v>0.91581987642633089</c:v>
                </c:pt>
                <c:pt idx="3400">
                  <c:v>0.91222044723048168</c:v>
                </c:pt>
                <c:pt idx="3401">
                  <c:v>0.90865826763656854</c:v>
                </c:pt>
                <c:pt idx="3402">
                  <c:v>0.90522543011396339</c:v>
                </c:pt>
                <c:pt idx="3403">
                  <c:v>0.90201157217599481</c:v>
                </c:pt>
                <c:pt idx="3404">
                  <c:v>0.89910173326190412</c:v>
                </c:pt>
                <c:pt idx="3405">
                  <c:v>0.89657353933935058</c:v>
                </c:pt>
                <c:pt idx="3406">
                  <c:v>0.89449524900017208</c:v>
                </c:pt>
                <c:pt idx="3407">
                  <c:v>0.89292351747772891</c:v>
                </c:pt>
                <c:pt idx="3408">
                  <c:v>0.89190150988522265</c:v>
                </c:pt>
                <c:pt idx="3409">
                  <c:v>0.89145746227024203</c:v>
                </c:pt>
                <c:pt idx="3410">
                  <c:v>0.89160406111471369</c:v>
                </c:pt>
                <c:pt idx="3411">
                  <c:v>0.89233768683193027</c:v>
                </c:pt>
                <c:pt idx="3412">
                  <c:v>0.8936388007834597</c:v>
                </c:pt>
                <c:pt idx="3413">
                  <c:v>0.89547221222899487</c:v>
                </c:pt>
                <c:pt idx="3414">
                  <c:v>0.89778877877176655</c:v>
                </c:pt>
                <c:pt idx="3415">
                  <c:v>0.90052640759305325</c:v>
                </c:pt>
                <c:pt idx="3416">
                  <c:v>0.90361240993729719</c:v>
                </c:pt>
                <c:pt idx="3417">
                  <c:v>0.90696565428943343</c:v>
                </c:pt>
                <c:pt idx="3418">
                  <c:v>0.91049886851225137</c:v>
                </c:pt>
                <c:pt idx="3419">
                  <c:v>0.91412094591858573</c:v>
                </c:pt>
                <c:pt idx="3420">
                  <c:v>0.91773972976805351</c:v>
                </c:pt>
                <c:pt idx="3421">
                  <c:v>0.92126415970578168</c:v>
                </c:pt>
                <c:pt idx="3422">
                  <c:v>0.92460657363122833</c:v>
                </c:pt>
                <c:pt idx="3423">
                  <c:v>0.92768489347696625</c:v>
                </c:pt>
                <c:pt idx="3424">
                  <c:v>0.93042410795047659</c:v>
                </c:pt>
                <c:pt idx="3425">
                  <c:v>0.93275829464806692</c:v>
                </c:pt>
                <c:pt idx="3426">
                  <c:v>0.93463171565951586</c:v>
                </c:pt>
                <c:pt idx="3427">
                  <c:v>0.93599993040177631</c:v>
                </c:pt>
                <c:pt idx="3428">
                  <c:v>0.93683105968605673</c:v>
                </c:pt>
                <c:pt idx="3429">
                  <c:v>0.93710563618935194</c:v>
                </c:pt>
                <c:pt idx="3430">
                  <c:v>0.93681765982556076</c:v>
                </c:pt>
                <c:pt idx="3431">
                  <c:v>0.93597428280788253</c:v>
                </c:pt>
                <c:pt idx="3432">
                  <c:v>0.93459601365104272</c:v>
                </c:pt>
                <c:pt idx="3433">
                  <c:v>0.93271604152082632</c:v>
                </c:pt>
                <c:pt idx="3434">
                  <c:v>0.93037957703901697</c:v>
                </c:pt>
                <c:pt idx="3435">
                  <c:v>0.92764344524741837</c:v>
                </c:pt>
                <c:pt idx="3436">
                  <c:v>0.92457435012280653</c:v>
                </c:pt>
                <c:pt idx="3437">
                  <c:v>0.92124800614516933</c:v>
                </c:pt>
                <c:pt idx="3438">
                  <c:v>0.91774686891480051</c:v>
                </c:pt>
                <c:pt idx="3439">
                  <c:v>0.91415906296342109</c:v>
                </c:pt>
                <c:pt idx="3440">
                  <c:v>0.91057580787891579</c:v>
                </c:pt>
                <c:pt idx="3441">
                  <c:v>0.90708930492855566</c:v>
                </c:pt>
                <c:pt idx="3442">
                  <c:v>0.90379015959538411</c:v>
                </c:pt>
                <c:pt idx="3443">
                  <c:v>0.90076528841787085</c:v>
                </c:pt>
                <c:pt idx="3444">
                  <c:v>0.89809515060828604</c:v>
                </c:pt>
                <c:pt idx="3445">
                  <c:v>0.89585150667681523</c:v>
                </c:pt>
                <c:pt idx="3446">
                  <c:v>0.89409540509067031</c:v>
                </c:pt>
                <c:pt idx="3447">
                  <c:v>0.89287477394582038</c:v>
                </c:pt>
                <c:pt idx="3448">
                  <c:v>0.89222336457459461</c:v>
                </c:pt>
                <c:pt idx="3449">
                  <c:v>0.89215947887655156</c:v>
                </c:pt>
                <c:pt idx="3450">
                  <c:v>0.89268524906731261</c:v>
                </c:pt>
                <c:pt idx="3451">
                  <c:v>0.89378678227112418</c:v>
                </c:pt>
                <c:pt idx="3452">
                  <c:v>0.89543445693630197</c:v>
                </c:pt>
                <c:pt idx="3453">
                  <c:v>0.89758368205499373</c:v>
                </c:pt>
                <c:pt idx="3454">
                  <c:v>0.90017716421109029</c:v>
                </c:pt>
                <c:pt idx="3455">
                  <c:v>0.90314565000715696</c:v>
                </c:pt>
                <c:pt idx="3456">
                  <c:v>0.90641078282588838</c:v>
                </c:pt>
                <c:pt idx="3457">
                  <c:v>0.90988732808331829</c:v>
                </c:pt>
                <c:pt idx="3458">
                  <c:v>0.91348521692859919</c:v>
                </c:pt>
                <c:pt idx="3459">
                  <c:v>0.91711267471521196</c:v>
                </c:pt>
                <c:pt idx="3460">
                  <c:v>0.92067791781406372</c:v>
                </c:pt>
                <c:pt idx="3461">
                  <c:v>0.92409190554797094</c:v>
                </c:pt>
                <c:pt idx="3462">
                  <c:v>0.92727036754895276</c:v>
                </c:pt>
                <c:pt idx="3463">
                  <c:v>0.93013581741655882</c:v>
                </c:pt>
                <c:pt idx="3464">
                  <c:v>0.93261879381737212</c:v>
                </c:pt>
                <c:pt idx="3465">
                  <c:v>0.93465996362638748</c:v>
                </c:pt>
                <c:pt idx="3466">
                  <c:v>0.93621072333713951</c:v>
                </c:pt>
                <c:pt idx="3467">
                  <c:v>0.93723474474098534</c:v>
                </c:pt>
                <c:pt idx="3468">
                  <c:v>0.93770798732870464</c:v>
                </c:pt>
                <c:pt idx="3469">
                  <c:v>0.93761982400564148</c:v>
                </c:pt>
                <c:pt idx="3470">
                  <c:v>0.93697256638166837</c:v>
                </c:pt>
                <c:pt idx="3471">
                  <c:v>0.93578213752855965</c:v>
                </c:pt>
                <c:pt idx="3472">
                  <c:v>0.93407705735940227</c:v>
                </c:pt>
                <c:pt idx="3473">
                  <c:v>0.93189852991087507</c:v>
                </c:pt>
                <c:pt idx="3474">
                  <c:v>0.92929923603815046</c:v>
                </c:pt>
                <c:pt idx="3475">
                  <c:v>0.92634246088841254</c:v>
                </c:pt>
                <c:pt idx="3476">
                  <c:v>0.9231008645612081</c:v>
                </c:pt>
                <c:pt idx="3477">
                  <c:v>0.91965458876859307</c:v>
                </c:pt>
                <c:pt idx="3478">
                  <c:v>0.91609014504384334</c:v>
                </c:pt>
                <c:pt idx="3479">
                  <c:v>0.91249747142446924</c:v>
                </c:pt>
                <c:pt idx="3480">
                  <c:v>0.90896877183415936</c:v>
                </c:pt>
                <c:pt idx="3481">
                  <c:v>0.90559549207361345</c:v>
                </c:pt>
                <c:pt idx="3482">
                  <c:v>0.90246599016191187</c:v>
                </c:pt>
                <c:pt idx="3483">
                  <c:v>0.89966328806073337</c:v>
                </c:pt>
                <c:pt idx="3484">
                  <c:v>0.8972623866018512</c:v>
                </c:pt>
                <c:pt idx="3485">
                  <c:v>0.89532826206175919</c:v>
                </c:pt>
                <c:pt idx="3486">
                  <c:v>0.89391375008756857</c:v>
                </c:pt>
                <c:pt idx="3487">
                  <c:v>0.89305765881982102</c:v>
                </c:pt>
                <c:pt idx="3488">
                  <c:v>0.8927839732298346</c:v>
                </c:pt>
                <c:pt idx="3489">
                  <c:v>0.89310057349169802</c:v>
                </c:pt>
                <c:pt idx="3490">
                  <c:v>0.89399921606286092</c:v>
                </c:pt>
                <c:pt idx="3491">
                  <c:v>0.89545568019312383</c:v>
                </c:pt>
                <c:pt idx="3492">
                  <c:v>0.8974308708542682</c:v>
                </c:pt>
                <c:pt idx="3493">
                  <c:v>0.89987165037199612</c:v>
                </c:pt>
                <c:pt idx="3494">
                  <c:v>0.90271285843121241</c:v>
                </c:pt>
                <c:pt idx="3495">
                  <c:v>0.90587926921938666</c:v>
                </c:pt>
                <c:pt idx="3496">
                  <c:v>0.9092879306194821</c:v>
                </c:pt>
                <c:pt idx="3497">
                  <c:v>0.91285014408039622</c:v>
                </c:pt>
                <c:pt idx="3498">
                  <c:v>0.91647463296903631</c:v>
                </c:pt>
                <c:pt idx="3499">
                  <c:v>0.92006938729792009</c:v>
                </c:pt>
                <c:pt idx="3500">
                  <c:v>0.92354416982276488</c:v>
                </c:pt>
                <c:pt idx="3501">
                  <c:v>0.92681298394239175</c:v>
                </c:pt>
                <c:pt idx="3502">
                  <c:v>0.92979572453967008</c:v>
                </c:pt>
                <c:pt idx="3503">
                  <c:v>0.93241984416948143</c:v>
                </c:pt>
                <c:pt idx="3504">
                  <c:v>0.93462246440365959</c:v>
                </c:pt>
                <c:pt idx="3505">
                  <c:v>0.9363509753961492</c:v>
                </c:pt>
                <c:pt idx="3506">
                  <c:v>0.93756466133156913</c:v>
                </c:pt>
                <c:pt idx="3507">
                  <c:v>0.93823498891322521</c:v>
                </c:pt>
                <c:pt idx="3508">
                  <c:v>0.9383465877930659</c:v>
                </c:pt>
                <c:pt idx="3509">
                  <c:v>0.93789724421436493</c:v>
                </c:pt>
                <c:pt idx="3510">
                  <c:v>0.93689801835095166</c:v>
                </c:pt>
                <c:pt idx="3511">
                  <c:v>0.93537288999688784</c:v>
                </c:pt>
                <c:pt idx="3512">
                  <c:v>0.93335880790566816</c:v>
                </c:pt>
                <c:pt idx="3513">
                  <c:v>0.9309041658023719</c:v>
                </c:pt>
                <c:pt idx="3514">
                  <c:v>0.92806879218309024</c:v>
                </c:pt>
                <c:pt idx="3515">
                  <c:v>0.92492203398354078</c:v>
                </c:pt>
                <c:pt idx="3516">
                  <c:v>0.92154157683683491</c:v>
                </c:pt>
                <c:pt idx="3517">
                  <c:v>0.91801175141326485</c:v>
                </c:pt>
                <c:pt idx="3518">
                  <c:v>0.91442143105347762</c:v>
                </c:pt>
                <c:pt idx="3519">
                  <c:v>0.91086232299447978</c:v>
                </c:pt>
                <c:pt idx="3520">
                  <c:v>0.90742620430944687</c:v>
                </c:pt>
                <c:pt idx="3521">
                  <c:v>0.90420281652125478</c:v>
                </c:pt>
                <c:pt idx="3522">
                  <c:v>0.90127720499346919</c:v>
                </c:pt>
                <c:pt idx="3523">
                  <c:v>0.89872754948140432</c:v>
                </c:pt>
                <c:pt idx="3524">
                  <c:v>0.89662247704184284</c:v>
                </c:pt>
                <c:pt idx="3525">
                  <c:v>0.89501936672184368</c:v>
                </c:pt>
                <c:pt idx="3526">
                  <c:v>0.89396213846648453</c:v>
                </c:pt>
                <c:pt idx="3527">
                  <c:v>0.8934800154995074</c:v>
                </c:pt>
                <c:pt idx="3528">
                  <c:v>0.89358680438176241</c:v>
                </c:pt>
                <c:pt idx="3529">
                  <c:v>0.89427981918297261</c:v>
                </c:pt>
                <c:pt idx="3530">
                  <c:v>0.8955405588404135</c:v>
                </c:pt>
                <c:pt idx="3531">
                  <c:v>0.8973351663216147</c:v>
                </c:pt>
                <c:pt idx="3532">
                  <c:v>0.89961541020449953</c:v>
                </c:pt>
                <c:pt idx="3533">
                  <c:v>0.90232008205431169</c:v>
                </c:pt>
                <c:pt idx="3534">
                  <c:v>0.9053775430253227</c:v>
                </c:pt>
                <c:pt idx="3535">
                  <c:v>0.90870717518067401</c:v>
                </c:pt>
                <c:pt idx="3536">
                  <c:v>0.91222228490719293</c:v>
                </c:pt>
                <c:pt idx="3537">
                  <c:v>0.915832314763669</c:v>
                </c:pt>
                <c:pt idx="3538">
                  <c:v>0.91944513451843335</c:v>
                </c:pt>
                <c:pt idx="3539">
                  <c:v>0.92296989632583892</c:v>
                </c:pt>
                <c:pt idx="3540">
                  <c:v>0.92631874689115523</c:v>
                </c:pt>
                <c:pt idx="3541">
                  <c:v>0.9294094247829694</c:v>
                </c:pt>
                <c:pt idx="3542">
                  <c:v>0.9321666482919726</c:v>
                </c:pt>
                <c:pt idx="3543">
                  <c:v>0.93452384422391821</c:v>
                </c:pt>
                <c:pt idx="3544">
                  <c:v>0.9364246496398736</c:v>
                </c:pt>
                <c:pt idx="3545">
                  <c:v>0.93782422190767178</c:v>
                </c:pt>
                <c:pt idx="3546">
                  <c:v>0.93868950630076287</c:v>
                </c:pt>
                <c:pt idx="3547">
                  <c:v>0.93900047896116112</c:v>
                </c:pt>
                <c:pt idx="3548">
                  <c:v>0.93875019582196095</c:v>
                </c:pt>
                <c:pt idx="3549">
                  <c:v>0.93794497435456192</c:v>
                </c:pt>
                <c:pt idx="3550">
                  <c:v>0.93660428411894425</c:v>
                </c:pt>
                <c:pt idx="3551">
                  <c:v>0.93476046978443617</c:v>
                </c:pt>
                <c:pt idx="3552">
                  <c:v>0.93245797671754083</c:v>
                </c:pt>
                <c:pt idx="3553">
                  <c:v>0.92975264670036295</c:v>
                </c:pt>
                <c:pt idx="3554">
                  <c:v>0.92671046802550472</c:v>
                </c:pt>
                <c:pt idx="3555">
                  <c:v>0.92340641964605163</c:v>
                </c:pt>
                <c:pt idx="3556">
                  <c:v>0.91992239153444355</c:v>
                </c:pt>
                <c:pt idx="3557">
                  <c:v>0.91634611911016461</c:v>
                </c:pt>
                <c:pt idx="3558">
                  <c:v>0.91276831547193837</c:v>
                </c:pt>
                <c:pt idx="3559">
                  <c:v>0.90928087003939551</c:v>
                </c:pt>
                <c:pt idx="3560">
                  <c:v>0.90597449190244317</c:v>
                </c:pt>
                <c:pt idx="3561">
                  <c:v>0.90293629072869808</c:v>
                </c:pt>
                <c:pt idx="3562">
                  <c:v>0.90024676844710194</c:v>
                </c:pt>
                <c:pt idx="3563">
                  <c:v>0.89797833598674859</c:v>
                </c:pt>
                <c:pt idx="3564">
                  <c:v>0.89619255373508322</c:v>
                </c:pt>
                <c:pt idx="3565">
                  <c:v>0.89493818571242678</c:v>
                </c:pt>
                <c:pt idx="3566">
                  <c:v>0.89424985389276967</c:v>
                </c:pt>
                <c:pt idx="3567">
                  <c:v>0.89414676788592706</c:v>
                </c:pt>
                <c:pt idx="3568">
                  <c:v>0.89463228757671165</c:v>
                </c:pt>
                <c:pt idx="3569">
                  <c:v>0.89569345230200825</c:v>
                </c:pt>
                <c:pt idx="3570">
                  <c:v>0.89730177454661253</c:v>
                </c:pt>
                <c:pt idx="3571">
                  <c:v>0.89941397885059582</c:v>
                </c:pt>
                <c:pt idx="3572">
                  <c:v>0.90197336452623145</c:v>
                </c:pt>
                <c:pt idx="3573">
                  <c:v>0.90491183742352488</c:v>
                </c:pt>
                <c:pt idx="3574">
                  <c:v>0.90815176619332183</c:v>
                </c:pt>
                <c:pt idx="3575">
                  <c:v>0.91160830416882999</c:v>
                </c:pt>
                <c:pt idx="3576">
                  <c:v>0.91519224090103601</c:v>
                </c:pt>
                <c:pt idx="3577">
                  <c:v>0.91881173563288787</c:v>
                </c:pt>
                <c:pt idx="3578">
                  <c:v>0.92237521969257175</c:v>
                </c:pt>
                <c:pt idx="3579">
                  <c:v>0.92579376483292974</c:v>
                </c:pt>
                <c:pt idx="3580">
                  <c:v>0.92898281287634699</c:v>
                </c:pt>
                <c:pt idx="3581">
                  <c:v>0.9318644035789434</c:v>
                </c:pt>
                <c:pt idx="3582">
                  <c:v>0.93436892098657154</c:v>
                </c:pt>
                <c:pt idx="3583">
                  <c:v>0.93643619925383059</c:v>
                </c:pt>
                <c:pt idx="3584">
                  <c:v>0.93801722874401938</c:v>
                </c:pt>
                <c:pt idx="3585">
                  <c:v>0.93907469880795436</c:v>
                </c:pt>
                <c:pt idx="3586">
                  <c:v>0.93958391170484601</c:v>
                </c:pt>
                <c:pt idx="3587">
                  <c:v>0.93953329217334824</c:v>
                </c:pt>
                <c:pt idx="3588">
                  <c:v>0.93892432304965356</c:v>
                </c:pt>
                <c:pt idx="3589">
                  <c:v>0.93777189036747099</c:v>
                </c:pt>
                <c:pt idx="3590">
                  <c:v>0.93610387767606751</c:v>
                </c:pt>
                <c:pt idx="3591">
                  <c:v>0.93396033525982791</c:v>
                </c:pt>
                <c:pt idx="3592">
                  <c:v>0.93139327043884634</c:v>
                </c:pt>
                <c:pt idx="3593">
                  <c:v>0.92846506697517706</c:v>
                </c:pt>
                <c:pt idx="3594">
                  <c:v>0.92524765593205904</c:v>
                </c:pt>
                <c:pt idx="3595">
                  <c:v>0.9218207262395981</c:v>
                </c:pt>
                <c:pt idx="3596">
                  <c:v>0.91826990797663088</c:v>
                </c:pt>
                <c:pt idx="3597">
                  <c:v>0.91468504086683844</c:v>
                </c:pt>
                <c:pt idx="3598">
                  <c:v>0.91115791367550003</c:v>
                </c:pt>
                <c:pt idx="3599">
                  <c:v>0.90777987309162678</c:v>
                </c:pt>
                <c:pt idx="3600">
                  <c:v>0.90463926341299705</c:v>
                </c:pt>
                <c:pt idx="3601">
                  <c:v>0.90181943882172444</c:v>
                </c:pt>
                <c:pt idx="3602">
                  <c:v>0.89939584333838785</c:v>
                </c:pt>
                <c:pt idx="3603">
                  <c:v>0.89743383368973217</c:v>
                </c:pt>
                <c:pt idx="3604">
                  <c:v>0.89598707314994797</c:v>
                </c:pt>
                <c:pt idx="3605">
                  <c:v>0.89509532524969104</c:v>
                </c:pt>
                <c:pt idx="3606">
                  <c:v>0.89478326969286814</c:v>
                </c:pt>
                <c:pt idx="3607">
                  <c:v>0.89505999884265308</c:v>
                </c:pt>
                <c:pt idx="3608">
                  <c:v>0.895918402403171</c:v>
                </c:pt>
                <c:pt idx="3609">
                  <c:v>0.89733528857624345</c:v>
                </c:pt>
                <c:pt idx="3610">
                  <c:v>0.8992725824483363</c:v>
                </c:pt>
                <c:pt idx="3611">
                  <c:v>0.90167834559218518</c:v>
                </c:pt>
                <c:pt idx="3612">
                  <c:v>0.90448818631412209</c:v>
                </c:pt>
                <c:pt idx="3613">
                  <c:v>0.90762781376848511</c:v>
                </c:pt>
                <c:pt idx="3614">
                  <c:v>0.91101477634341366</c:v>
                </c:pt>
                <c:pt idx="3615">
                  <c:v>0.91456104138151428</c:v>
                </c:pt>
                <c:pt idx="3616">
                  <c:v>0.91817557310660902</c:v>
                </c:pt>
                <c:pt idx="3617">
                  <c:v>0.92176668354227254</c:v>
                </c:pt>
                <c:pt idx="3618">
                  <c:v>0.9252440481575227</c:v>
                </c:pt>
                <c:pt idx="3619">
                  <c:v>0.92852148167297666</c:v>
                </c:pt>
                <c:pt idx="3620">
                  <c:v>0.93151860213267346</c:v>
                </c:pt>
                <c:pt idx="3621">
                  <c:v>0.93416270202696483</c:v>
                </c:pt>
                <c:pt idx="3622">
                  <c:v>0.93639006461569207</c:v>
                </c:pt>
                <c:pt idx="3623">
                  <c:v>0.93814766744414491</c:v>
                </c:pt>
                <c:pt idx="3624">
                  <c:v>0.93939390678290535</c:v>
                </c:pt>
                <c:pt idx="3625">
                  <c:v>0.94009968850421921</c:v>
                </c:pt>
                <c:pt idx="3626">
                  <c:v>0.94024859407305683</c:v>
                </c:pt>
                <c:pt idx="3627">
                  <c:v>0.93983757907830012</c:v>
                </c:pt>
                <c:pt idx="3628">
                  <c:v>0.93887677355352661</c:v>
                </c:pt>
                <c:pt idx="3629">
                  <c:v>0.93738932071017855</c:v>
                </c:pt>
                <c:pt idx="3630">
                  <c:v>0.93541123384872815</c:v>
                </c:pt>
                <c:pt idx="3631">
                  <c:v>0.93299013676640763</c:v>
                </c:pt>
                <c:pt idx="3632">
                  <c:v>0.93018497366548014</c:v>
                </c:pt>
                <c:pt idx="3633">
                  <c:v>0.92706416959965077</c:v>
                </c:pt>
                <c:pt idx="3634">
                  <c:v>0.92370497504125737</c:v>
                </c:pt>
                <c:pt idx="3635">
                  <c:v>0.92019103919615519</c:v>
                </c:pt>
                <c:pt idx="3636">
                  <c:v>0.91661085106313789</c:v>
                </c:pt>
                <c:pt idx="3637">
                  <c:v>0.91305570904991884</c:v>
                </c:pt>
                <c:pt idx="3638">
                  <c:v>0.9096172691126142</c:v>
                </c:pt>
                <c:pt idx="3639">
                  <c:v>0.90638517777576766</c:v>
                </c:pt>
                <c:pt idx="3640">
                  <c:v>0.90344478757044699</c:v>
                </c:pt>
                <c:pt idx="3641">
                  <c:v>0.90087450980351869</c:v>
                </c:pt>
                <c:pt idx="3642">
                  <c:v>0.89874344388019878</c:v>
                </c:pt>
                <c:pt idx="3643">
                  <c:v>0.89710967167816225</c:v>
                </c:pt>
                <c:pt idx="3644">
                  <c:v>0.89601795676462315</c:v>
                </c:pt>
                <c:pt idx="3645">
                  <c:v>0.89549859964147904</c:v>
                </c:pt>
                <c:pt idx="3646">
                  <c:v>0.89556601578285111</c:v>
                </c:pt>
                <c:pt idx="3647">
                  <c:v>0.89621893375988215</c:v>
                </c:pt>
                <c:pt idx="3648">
                  <c:v>0.89743998790636137</c:v>
                </c:pt>
                <c:pt idx="3649">
                  <c:v>0.89919613953689204</c:v>
                </c:pt>
                <c:pt idx="3650">
                  <c:v>0.90144036239634284</c:v>
                </c:pt>
                <c:pt idx="3651">
                  <c:v>0.90411252586908131</c:v>
                </c:pt>
                <c:pt idx="3652">
                  <c:v>0.90714163570287643</c:v>
                </c:pt>
                <c:pt idx="3653">
                  <c:v>0.91044788520651199</c:v>
                </c:pt>
                <c:pt idx="3654">
                  <c:v>0.91394515745817595</c:v>
                </c:pt>
                <c:pt idx="3655">
                  <c:v>0.91754324237987828</c:v>
                </c:pt>
                <c:pt idx="3656">
                  <c:v>0.92115033933552881</c:v>
                </c:pt>
                <c:pt idx="3657">
                  <c:v>0.92467561239853724</c:v>
                </c:pt>
                <c:pt idx="3658">
                  <c:v>0.92803122416824968</c:v>
                </c:pt>
                <c:pt idx="3659">
                  <c:v>0.9311345305521701</c:v>
                </c:pt>
                <c:pt idx="3660">
                  <c:v>0.93390998497744415</c:v>
                </c:pt>
                <c:pt idx="3661">
                  <c:v>0.93629047085812001</c:v>
                </c:pt>
                <c:pt idx="3662">
                  <c:v>0.93821920524293789</c:v>
                </c:pt>
                <c:pt idx="3663">
                  <c:v>0.93965035426363253</c:v>
                </c:pt>
                <c:pt idx="3664">
                  <c:v>0.94055039348800973</c:v>
                </c:pt>
                <c:pt idx="3665">
                  <c:v>0.94089824989806947</c:v>
                </c:pt>
                <c:pt idx="3666">
                  <c:v>0.9406862493025504</c:v>
                </c:pt>
                <c:pt idx="3667">
                  <c:v>0.93991968095258005</c:v>
                </c:pt>
                <c:pt idx="3668">
                  <c:v>0.93861729014545647</c:v>
                </c:pt>
                <c:pt idx="3669">
                  <c:v>0.93681038200654565</c:v>
                </c:pt>
                <c:pt idx="3670">
                  <c:v>0.93454264880875826</c:v>
                </c:pt>
                <c:pt idx="3671">
                  <c:v>0.93186895813457593</c:v>
                </c:pt>
                <c:pt idx="3672">
                  <c:v>0.92885459453261043</c:v>
                </c:pt>
                <c:pt idx="3673">
                  <c:v>0.92557360079015327</c:v>
                </c:pt>
                <c:pt idx="3674">
                  <c:v>0.92210770567632172</c:v>
                </c:pt>
                <c:pt idx="3675">
                  <c:v>0.91854375912983588</c:v>
                </c:pt>
                <c:pt idx="3676">
                  <c:v>0.91497227722453423</c:v>
                </c:pt>
                <c:pt idx="3677">
                  <c:v>0.91148493637545658</c:v>
                </c:pt>
                <c:pt idx="3678">
                  <c:v>0.90817232228396505</c:v>
                </c:pt>
                <c:pt idx="3679">
                  <c:v>0.90512146442320651</c:v>
                </c:pt>
                <c:pt idx="3680">
                  <c:v>0.90241357309691428</c:v>
                </c:pt>
                <c:pt idx="3681">
                  <c:v>0.90012112520994081</c:v>
                </c:pt>
                <c:pt idx="3682">
                  <c:v>0.89830645901768968</c:v>
                </c:pt>
                <c:pt idx="3683">
                  <c:v>0.89701897070937131</c:v>
                </c:pt>
                <c:pt idx="3684">
                  <c:v>0.89629434546178521</c:v>
                </c:pt>
                <c:pt idx="3685">
                  <c:v>0.89615268367796008</c:v>
                </c:pt>
                <c:pt idx="3686">
                  <c:v>0.89659836206250121</c:v>
                </c:pt>
                <c:pt idx="3687">
                  <c:v>0.89761974249981824</c:v>
                </c:pt>
                <c:pt idx="3688">
                  <c:v>0.89918916060064347</c:v>
                </c:pt>
                <c:pt idx="3689">
                  <c:v>0.90126454994232408</c:v>
                </c:pt>
                <c:pt idx="3690">
                  <c:v>0.90379019492028667</c:v>
                </c:pt>
                <c:pt idx="3691">
                  <c:v>0.90669885694603702</c:v>
                </c:pt>
                <c:pt idx="3692">
                  <c:v>0.90991372503402213</c:v>
                </c:pt>
                <c:pt idx="3693">
                  <c:v>0.91335064094588558</c:v>
                </c:pt>
                <c:pt idx="3694">
                  <c:v>0.91692055051155874</c:v>
                </c:pt>
                <c:pt idx="3695">
                  <c:v>0.9205322458493348</c:v>
                </c:pt>
                <c:pt idx="3696">
                  <c:v>0.92409427959727675</c:v>
                </c:pt>
                <c:pt idx="3697">
                  <c:v>0.9275175343783103</c:v>
                </c:pt>
                <c:pt idx="3698">
                  <c:v>0.93071737008552702</c:v>
                </c:pt>
                <c:pt idx="3699">
                  <c:v>0.93361545699463444</c:v>
                </c:pt>
                <c:pt idx="3700">
                  <c:v>0.93614172838852239</c:v>
                </c:pt>
                <c:pt idx="3701">
                  <c:v>0.93823559301139814</c:v>
                </c:pt>
                <c:pt idx="3702">
                  <c:v>0.93984724249342244</c:v>
                </c:pt>
                <c:pt idx="3703">
                  <c:v>0.94093859092210685</c:v>
                </c:pt>
                <c:pt idx="3704">
                  <c:v>0.94148428957263541</c:v>
                </c:pt>
                <c:pt idx="3705">
                  <c:v>0.94147172783501587</c:v>
                </c:pt>
                <c:pt idx="3706">
                  <c:v>0.94090166586640711</c:v>
                </c:pt>
                <c:pt idx="3707">
                  <c:v>0.93978796662824426</c:v>
                </c:pt>
                <c:pt idx="3708">
                  <c:v>0.93815768202222816</c:v>
                </c:pt>
                <c:pt idx="3709">
                  <c:v>0.93604992351039162</c:v>
                </c:pt>
                <c:pt idx="3710">
                  <c:v>0.93351582382089815</c:v>
                </c:pt>
                <c:pt idx="3711">
                  <c:v>0.93061708314862235</c:v>
                </c:pt>
                <c:pt idx="3712">
                  <c:v>0.92742470713752823</c:v>
                </c:pt>
                <c:pt idx="3713">
                  <c:v>0.92401783332637033</c:v>
                </c:pt>
                <c:pt idx="3714">
                  <c:v>0.92048161764904357</c:v>
                </c:pt>
                <c:pt idx="3715">
                  <c:v>0.91690540370466245</c:v>
                </c:pt>
                <c:pt idx="3716">
                  <c:v>0.91338066462791412</c:v>
                </c:pt>
                <c:pt idx="3717">
                  <c:v>0.90999873739914605</c:v>
                </c:pt>
                <c:pt idx="3718">
                  <c:v>0.9068479598705893</c:v>
                </c:pt>
                <c:pt idx="3719">
                  <c:v>0.90401189680548455</c:v>
                </c:pt>
                <c:pt idx="3720">
                  <c:v>0.9015662353098246</c:v>
                </c:pt>
                <c:pt idx="3721">
                  <c:v>0.89957710843881522</c:v>
                </c:pt>
                <c:pt idx="3722">
                  <c:v>0.89809878409819155</c:v>
                </c:pt>
                <c:pt idx="3723">
                  <c:v>0.89717177610765264</c:v>
                </c:pt>
                <c:pt idx="3724">
                  <c:v>0.89682194355371347</c:v>
                </c:pt>
                <c:pt idx="3725">
                  <c:v>0.89705928863682127</c:v>
                </c:pt>
                <c:pt idx="3726">
                  <c:v>0.8978777133396284</c:v>
                </c:pt>
                <c:pt idx="3727">
                  <c:v>0.89925535206099283</c:v>
                </c:pt>
                <c:pt idx="3728">
                  <c:v>0.90115514188228429</c:v>
                </c:pt>
                <c:pt idx="3729">
                  <c:v>0.90352603640860851</c:v>
                </c:pt>
                <c:pt idx="3730">
                  <c:v>0.90630470907443705</c:v>
                </c:pt>
                <c:pt idx="3731">
                  <c:v>0.90941760073686717</c:v>
                </c:pt>
                <c:pt idx="3732">
                  <c:v>0.91278305864377218</c:v>
                </c:pt>
                <c:pt idx="3733">
                  <c:v>0.91631341509242348</c:v>
                </c:pt>
                <c:pt idx="3734">
                  <c:v>0.91991817702415801</c:v>
                </c:pt>
                <c:pt idx="3735">
                  <c:v>0.92350557779853171</c:v>
                </c:pt>
                <c:pt idx="3736">
                  <c:v>0.92698560875795688</c:v>
                </c:pt>
                <c:pt idx="3737">
                  <c:v>0.93027189981881109</c:v>
                </c:pt>
                <c:pt idx="3738">
                  <c:v>0.93328379579699661</c:v>
                </c:pt>
                <c:pt idx="3739">
                  <c:v>0.93594803238173974</c:v>
                </c:pt>
                <c:pt idx="3740">
                  <c:v>0.9382004604498817</c:v>
                </c:pt>
                <c:pt idx="3741">
                  <c:v>0.93998755013359614</c:v>
                </c:pt>
                <c:pt idx="3742">
                  <c:v>0.94126681908769094</c:v>
                </c:pt>
                <c:pt idx="3743">
                  <c:v>0.94200841525524071</c:v>
                </c:pt>
                <c:pt idx="3744">
                  <c:v>0.9421951839632009</c:v>
                </c:pt>
                <c:pt idx="3745">
                  <c:v>0.94182305330629912</c:v>
                </c:pt>
                <c:pt idx="3746">
                  <c:v>0.94090133733507364</c:v>
                </c:pt>
                <c:pt idx="3747">
                  <c:v>0.93945235546163286</c:v>
                </c:pt>
                <c:pt idx="3748">
                  <c:v>0.93751098322022874</c:v>
                </c:pt>
                <c:pt idx="3749">
                  <c:v>0.93512418421696797</c:v>
                </c:pt>
                <c:pt idx="3750">
                  <c:v>0.9323499326633321</c:v>
                </c:pt>
                <c:pt idx="3751">
                  <c:v>0.92925603875274865</c:v>
                </c:pt>
                <c:pt idx="3752">
                  <c:v>0.92591890745495631</c:v>
                </c:pt>
                <c:pt idx="3753">
                  <c:v>0.92242163007026778</c:v>
                </c:pt>
                <c:pt idx="3754">
                  <c:v>0.91885239691359577</c:v>
                </c:pt>
                <c:pt idx="3755">
                  <c:v>0.91530199787931188</c:v>
                </c:pt>
                <c:pt idx="3756">
                  <c:v>0.91186199071001972</c:v>
                </c:pt>
                <c:pt idx="3757">
                  <c:v>0.90862199043012382</c:v>
                </c:pt>
                <c:pt idx="3758">
                  <c:v>0.90566756752544142</c:v>
                </c:pt>
                <c:pt idx="3759">
                  <c:v>0.90307725365433711</c:v>
                </c:pt>
                <c:pt idx="3760">
                  <c:v>0.90092091186181811</c:v>
                </c:pt>
                <c:pt idx="3761">
                  <c:v>0.89925711721452051</c:v>
                </c:pt>
                <c:pt idx="3762">
                  <c:v>0.89813136419885709</c:v>
                </c:pt>
                <c:pt idx="3763">
                  <c:v>0.89757492496154334</c:v>
                </c:pt>
                <c:pt idx="3764">
                  <c:v>0.89760350484290108</c:v>
                </c:pt>
                <c:pt idx="3765">
                  <c:v>0.89821664952693903</c:v>
                </c:pt>
                <c:pt idx="3766">
                  <c:v>0.8993980126147767</c:v>
                </c:pt>
                <c:pt idx="3767">
                  <c:v>0.90111597017441103</c:v>
                </c:pt>
                <c:pt idx="3768">
                  <c:v>0.90332429634151323</c:v>
                </c:pt>
                <c:pt idx="3769">
                  <c:v>0.90596393368695427</c:v>
                </c:pt>
                <c:pt idx="3770">
                  <c:v>0.90896473145579193</c:v>
                </c:pt>
                <c:pt idx="3771">
                  <c:v>0.91224759101397457</c:v>
                </c:pt>
                <c:pt idx="3772">
                  <c:v>0.91572707210361537</c:v>
                </c:pt>
                <c:pt idx="3773">
                  <c:v>0.91931321560235379</c:v>
                </c:pt>
                <c:pt idx="3774">
                  <c:v>0.92291464676592927</c:v>
                </c:pt>
                <c:pt idx="3775">
                  <c:v>0.92644044856064556</c:v>
                </c:pt>
                <c:pt idx="3776">
                  <c:v>0.92980289717176079</c:v>
                </c:pt>
                <c:pt idx="3777">
                  <c:v>0.93291907169910504</c:v>
                </c:pt>
                <c:pt idx="3778">
                  <c:v>0.93571296382265101</c:v>
                </c:pt>
                <c:pt idx="3779">
                  <c:v>0.93811701665799663</c:v>
                </c:pt>
                <c:pt idx="3780">
                  <c:v>0.94007393312579413</c:v>
                </c:pt>
                <c:pt idx="3781">
                  <c:v>0.94153719140365877</c:v>
                </c:pt>
                <c:pt idx="3782">
                  <c:v>0.94247230440869723</c:v>
                </c:pt>
                <c:pt idx="3783">
                  <c:v>0.94285766007849248</c:v>
                </c:pt>
                <c:pt idx="3784">
                  <c:v>0.94268445537332379</c:v>
                </c:pt>
                <c:pt idx="3785">
                  <c:v>0.94195726126278678</c:v>
                </c:pt>
                <c:pt idx="3786">
                  <c:v>0.94069380077326448</c:v>
                </c:pt>
                <c:pt idx="3787">
                  <c:v>0.93892455731504332</c:v>
                </c:pt>
                <c:pt idx="3788">
                  <c:v>0.93669217250076875</c:v>
                </c:pt>
                <c:pt idx="3789">
                  <c:v>0.93405084616841916</c:v>
                </c:pt>
                <c:pt idx="3790">
                  <c:v>0.93106505726283173</c:v>
                </c:pt>
                <c:pt idx="3791">
                  <c:v>0.9278081282157481</c:v>
                </c:pt>
                <c:pt idx="3792">
                  <c:v>0.92436092718807628</c:v>
                </c:pt>
                <c:pt idx="3793">
                  <c:v>0.92081012441502297</c:v>
                </c:pt>
                <c:pt idx="3794">
                  <c:v>0.91724572713961994</c:v>
                </c:pt>
                <c:pt idx="3795">
                  <c:v>0.91375909368794239</c:v>
                </c:pt>
                <c:pt idx="3796">
                  <c:v>0.9104409116638873</c:v>
                </c:pt>
                <c:pt idx="3797">
                  <c:v>0.90737819362766814</c:v>
                </c:pt>
                <c:pt idx="3798">
                  <c:v>0.904652271785375</c:v>
                </c:pt>
                <c:pt idx="3799">
                  <c:v>0.9023363639619596</c:v>
                </c:pt>
                <c:pt idx="3800">
                  <c:v>0.90049319509213399</c:v>
                </c:pt>
                <c:pt idx="3801">
                  <c:v>0.8991729752316292</c:v>
                </c:pt>
                <c:pt idx="3802">
                  <c:v>0.89841224697211797</c:v>
                </c:pt>
                <c:pt idx="3803">
                  <c:v>0.89823219252704356</c:v>
                </c:pt>
                <c:pt idx="3804">
                  <c:v>0.89863829480223023</c:v>
                </c:pt>
                <c:pt idx="3805">
                  <c:v>0.89961973592684708</c:v>
                </c:pt>
                <c:pt idx="3806">
                  <c:v>0.90115026588977942</c:v>
                </c:pt>
                <c:pt idx="3807">
                  <c:v>0.9031887247674264</c:v>
                </c:pt>
                <c:pt idx="3808">
                  <c:v>0.90568058023016595</c:v>
                </c:pt>
                <c:pt idx="3809">
                  <c:v>0.9085593469678247</c:v>
                </c:pt>
                <c:pt idx="3810">
                  <c:v>0.91174903438898691</c:v>
                </c:pt>
                <c:pt idx="3811">
                  <c:v>0.91516617205415218</c:v>
                </c:pt>
                <c:pt idx="3812">
                  <c:v>0.91872216425342101</c:v>
                </c:pt>
                <c:pt idx="3813">
                  <c:v>0.922326037429547</c:v>
                </c:pt>
                <c:pt idx="3814">
                  <c:v>0.92588646337350133</c:v>
                </c:pt>
                <c:pt idx="3815">
                  <c:v>0.92931444060949042</c:v>
                </c:pt>
                <c:pt idx="3816">
                  <c:v>0.93252514947118181</c:v>
                </c:pt>
                <c:pt idx="3817">
                  <c:v>0.9354398916033515</c:v>
                </c:pt>
                <c:pt idx="3818">
                  <c:v>0.93798825346455161</c:v>
                </c:pt>
                <c:pt idx="3819">
                  <c:v>0.9401089211160587</c:v>
                </c:pt>
                <c:pt idx="3820">
                  <c:v>0.94175149005095826</c:v>
                </c:pt>
                <c:pt idx="3821">
                  <c:v>0.94287720635732841</c:v>
                </c:pt>
                <c:pt idx="3822">
                  <c:v>0.94345977154283056</c:v>
                </c:pt>
                <c:pt idx="3823">
                  <c:v>0.94348585054785539</c:v>
                </c:pt>
                <c:pt idx="3824">
                  <c:v>0.94295527969195336</c:v>
                </c:pt>
                <c:pt idx="3825">
                  <c:v>0.94188100786239448</c:v>
                </c:pt>
                <c:pt idx="3826">
                  <c:v>0.94028896140520546</c:v>
                </c:pt>
                <c:pt idx="3827">
                  <c:v>0.93821771529583142</c:v>
                </c:pt>
                <c:pt idx="3828">
                  <c:v>0.93571733966087212</c:v>
                </c:pt>
                <c:pt idx="3829">
                  <c:v>0.93284875312000071</c:v>
                </c:pt>
                <c:pt idx="3830">
                  <c:v>0.92968213606592431</c:v>
                </c:pt>
                <c:pt idx="3831">
                  <c:v>0.92629608977491107</c:v>
                </c:pt>
                <c:pt idx="3832">
                  <c:v>0.922775082024894</c:v>
                </c:pt>
                <c:pt idx="3833">
                  <c:v>0.91920816045240261</c:v>
                </c:pt>
                <c:pt idx="3834">
                  <c:v>0.91568649435669303</c:v>
                </c:pt>
                <c:pt idx="3835">
                  <c:v>0.91230120464664521</c:v>
                </c:pt>
                <c:pt idx="3836">
                  <c:v>0.90914071479411807</c:v>
                </c:pt>
                <c:pt idx="3837">
                  <c:v>0.90628869526933853</c:v>
                </c:pt>
                <c:pt idx="3838">
                  <c:v>0.90382137342389723</c:v>
                </c:pt>
                <c:pt idx="3839">
                  <c:v>0.90180543929715795</c:v>
                </c:pt>
                <c:pt idx="3840">
                  <c:v>0.9002956715836915</c:v>
                </c:pt>
                <c:pt idx="3841">
                  <c:v>0.89933362376798187</c:v>
                </c:pt>
                <c:pt idx="3842">
                  <c:v>0.898945927314591</c:v>
                </c:pt>
                <c:pt idx="3843">
                  <c:v>0.89914388233324483</c:v>
                </c:pt>
                <c:pt idx="3844">
                  <c:v>0.89992230805540097</c:v>
                </c:pt>
                <c:pt idx="3845">
                  <c:v>0.9012604565914617</c:v>
                </c:pt>
                <c:pt idx="3846">
                  <c:v>0.90312237453227795</c:v>
                </c:pt>
                <c:pt idx="3847">
                  <c:v>0.9054582071387558</c:v>
                </c:pt>
                <c:pt idx="3848">
                  <c:v>0.90820549228563907</c:v>
                </c:pt>
                <c:pt idx="3849">
                  <c:v>0.91129140348528481</c:v>
                </c:pt>
                <c:pt idx="3850">
                  <c:v>0.91463498590282444</c:v>
                </c:pt>
                <c:pt idx="3851">
                  <c:v>0.91814934147867788</c:v>
                </c:pt>
                <c:pt idx="3852">
                  <c:v>0.92174401755132096</c:v>
                </c:pt>
                <c:pt idx="3853">
                  <c:v>0.9253277738222927</c:v>
                </c:pt>
                <c:pt idx="3854">
                  <c:v>0.92881041617425897</c:v>
                </c:pt>
                <c:pt idx="3855">
                  <c:v>0.93210549248207419</c:v>
                </c:pt>
                <c:pt idx="3856">
                  <c:v>0.93513217494044654</c:v>
                </c:pt>
                <c:pt idx="3857">
                  <c:v>0.93781664471966486</c:v>
                </c:pt>
                <c:pt idx="3858">
                  <c:v>0.94009452151273065</c:v>
                </c:pt>
                <c:pt idx="3859">
                  <c:v>0.94191127188794699</c:v>
                </c:pt>
                <c:pt idx="3860">
                  <c:v>0.94322393378832892</c:v>
                </c:pt>
                <c:pt idx="3861">
                  <c:v>0.94400190185242738</c:v>
                </c:pt>
                <c:pt idx="3862">
                  <c:v>0.94422699065831095</c:v>
                </c:pt>
                <c:pt idx="3863">
                  <c:v>0.94389430368291238</c:v>
                </c:pt>
                <c:pt idx="3864">
                  <c:v>0.9430123404975993</c:v>
                </c:pt>
                <c:pt idx="3865">
                  <c:v>0.94160230286352309</c:v>
                </c:pt>
                <c:pt idx="3866">
                  <c:v>0.93969832947575249</c:v>
                </c:pt>
                <c:pt idx="3867">
                  <c:v>0.93734644110967325</c:v>
                </c:pt>
                <c:pt idx="3868">
                  <c:v>0.93460382176922974</c:v>
                </c:pt>
                <c:pt idx="3869">
                  <c:v>0.93153748722660112</c:v>
                </c:pt>
                <c:pt idx="3870">
                  <c:v>0.92822300024333593</c:v>
                </c:pt>
                <c:pt idx="3871">
                  <c:v>0.92474308774396907</c:v>
                </c:pt>
                <c:pt idx="3872">
                  <c:v>0.92118525048116684</c:v>
                </c:pt>
                <c:pt idx="3873">
                  <c:v>0.91764016877048815</c:v>
                </c:pt>
                <c:pt idx="3874">
                  <c:v>0.9141990757783558</c:v>
                </c:pt>
                <c:pt idx="3875">
                  <c:v>0.91095158082355288</c:v>
                </c:pt>
                <c:pt idx="3876">
                  <c:v>0.90798325261780022</c:v>
                </c:pt>
                <c:pt idx="3877">
                  <c:v>0.90537314571905103</c:v>
                </c:pt>
                <c:pt idx="3878">
                  <c:v>0.90319157485544554</c:v>
                </c:pt>
                <c:pt idx="3879">
                  <c:v>0.90149770367026449</c:v>
                </c:pt>
                <c:pt idx="3880">
                  <c:v>0.90033795782175585</c:v>
                </c:pt>
                <c:pt idx="3881">
                  <c:v>0.89974436723289908</c:v>
                </c:pt>
                <c:pt idx="3882">
                  <c:v>0.89973373224740771</c:v>
                </c:pt>
                <c:pt idx="3883">
                  <c:v>0.90030670979737792</c:v>
                </c:pt>
                <c:pt idx="3884">
                  <c:v>0.90144816774257186</c:v>
                </c:pt>
                <c:pt idx="3885">
                  <c:v>0.90312750073726022</c:v>
                </c:pt>
                <c:pt idx="3886">
                  <c:v>0.90529948037069474</c:v>
                </c:pt>
                <c:pt idx="3887">
                  <c:v>0.90790612520974334</c:v>
                </c:pt>
                <c:pt idx="3888">
                  <c:v>0.91087812838842497</c:v>
                </c:pt>
                <c:pt idx="3889">
                  <c:v>0.91413730316670161</c:v>
                </c:pt>
                <c:pt idx="3890">
                  <c:v>0.91759848808250555</c:v>
                </c:pt>
                <c:pt idx="3891">
                  <c:v>0.92117237398572693</c:v>
                </c:pt>
                <c:pt idx="3892">
                  <c:v>0.92476781635243455</c:v>
                </c:pt>
                <c:pt idx="3893">
                  <c:v>0.92829411618510749</c:v>
                </c:pt>
                <c:pt idx="3894">
                  <c:v>0.93166326567356406</c:v>
                </c:pt>
                <c:pt idx="3895">
                  <c:v>0.93479216769404416</c:v>
                </c:pt>
                <c:pt idx="3896">
                  <c:v>0.93760455118151487</c:v>
                </c:pt>
                <c:pt idx="3897">
                  <c:v>0.94003252017883399</c:v>
                </c:pt>
                <c:pt idx="3898">
                  <c:v>0.94201776329471099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75B-49A5-AA49-32753D67CC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928448"/>
        <c:axId val="91832320"/>
      </c:scatterChart>
      <c:valAx>
        <c:axId val="91928448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i="1">
                    <a:solidFill>
                      <a:schemeClr val="tx1"/>
                    </a:solidFill>
                  </a:rPr>
                  <a:t>t</a:t>
                </a:r>
                <a:r>
                  <a:rPr lang="en-US" sz="1200">
                    <a:solidFill>
                      <a:schemeClr val="tx1"/>
                    </a:solidFill>
                  </a:rPr>
                  <a:t>, c</a:t>
                </a:r>
                <a:endParaRPr lang="ru-RU" sz="12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94690467506275622"/>
              <c:y val="0.88774043670073155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91832320"/>
        <c:crosses val="autoZero"/>
        <c:crossBetween val="midCat"/>
        <c:majorUnit val="1"/>
      </c:valAx>
      <c:valAx>
        <c:axId val="9183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l-GR" sz="1200" b="0" i="0" baseline="0" dirty="0" smtClean="0">
                    <a:solidFill>
                      <a:schemeClr val="tx1"/>
                    </a:solidFill>
                    <a:effectLst/>
                  </a:rPr>
                  <a:t>δ</a:t>
                </a:r>
                <a:r>
                  <a:rPr lang="en-US" sz="1200" b="0" i="0" baseline="0" dirty="0" smtClean="0">
                    <a:solidFill>
                      <a:schemeClr val="tx1"/>
                    </a:solidFill>
                    <a:effectLst/>
                  </a:rPr>
                  <a:t>, </a:t>
                </a:r>
                <a:r>
                  <a:rPr lang="en-US" sz="1200" b="0" i="0" baseline="0" dirty="0">
                    <a:solidFill>
                      <a:schemeClr val="tx1"/>
                    </a:solidFill>
                    <a:effectLst/>
                  </a:rPr>
                  <a:t>º</a:t>
                </a:r>
                <a:endParaRPr lang="ru-RU" sz="1200" dirty="0">
                  <a:solidFill>
                    <a:schemeClr val="tx1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2.2149654365335894E-4"/>
              <c:y val="7.7340746792920875E-3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91928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608308039707329E-2"/>
          <c:y val="0.27458821532306948"/>
          <c:w val="0.91944010909250884"/>
          <c:h val="0.51631102221147285"/>
        </c:manualLayout>
      </c:layout>
      <c:scatterChart>
        <c:scatterStyle val="lineMarker"/>
        <c:varyColors val="0"/>
        <c:ser>
          <c:idx val="0"/>
          <c:order val="0"/>
          <c:tx>
            <c:v>штатная форма</c:v>
          </c:tx>
          <c:spPr>
            <a:ln w="22225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'OF29'!$B$15:$B$19</c:f>
              <c:numCache>
                <c:formatCode>General</c:formatCode>
                <c:ptCount val="5"/>
                <c:pt idx="0" formatCode="0.000">
                  <c:v>0</c:v>
                </c:pt>
                <c:pt idx="1">
                  <c:v>101.107</c:v>
                </c:pt>
                <c:pt idx="2" formatCode="0.000">
                  <c:v>202.214</c:v>
                </c:pt>
                <c:pt idx="3">
                  <c:v>303.32100000000003</c:v>
                </c:pt>
                <c:pt idx="4" formatCode="0.000">
                  <c:v>404.428</c:v>
                </c:pt>
              </c:numCache>
            </c:numRef>
          </c:xVal>
          <c:yVal>
            <c:numRef>
              <c:f>'OF29'!$C$15:$C$19</c:f>
              <c:numCache>
                <c:formatCode>General</c:formatCode>
                <c:ptCount val="5"/>
                <c:pt idx="0" formatCode="0.00">
                  <c:v>5</c:v>
                </c:pt>
                <c:pt idx="1">
                  <c:v>32.486347988040052</c:v>
                </c:pt>
                <c:pt idx="2" formatCode="0.00">
                  <c:v>53.329307516105928</c:v>
                </c:pt>
                <c:pt idx="3">
                  <c:v>67.778596500302001</c:v>
                </c:pt>
                <c:pt idx="4">
                  <c:v>76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31DD-4679-A78C-CE3B51B5355D}"/>
            </c:ext>
          </c:extLst>
        </c:ser>
        <c:ser>
          <c:idx val="1"/>
          <c:order val="1"/>
          <c:tx>
            <c:v>оптимальная форма</c:v>
          </c:tx>
          <c:spPr>
            <a:ln w="222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c:spPr>
          <c:marker>
            <c:symbol val="none"/>
          </c:marker>
          <c:xVal>
            <c:numRef>
              <c:f>'OF29'!$L$15:$L$19</c:f>
              <c:numCache>
                <c:formatCode>General</c:formatCode>
                <c:ptCount val="5"/>
                <c:pt idx="0" formatCode="0.000">
                  <c:v>0</c:v>
                </c:pt>
                <c:pt idx="1">
                  <c:v>116</c:v>
                </c:pt>
                <c:pt idx="2" formatCode="0.000">
                  <c:v>232</c:v>
                </c:pt>
                <c:pt idx="3">
                  <c:v>348</c:v>
                </c:pt>
                <c:pt idx="4">
                  <c:v>464</c:v>
                </c:pt>
              </c:numCache>
            </c:numRef>
          </c:xVal>
          <c:yVal>
            <c:numRef>
              <c:f>'OF29'!$M$15:$M$19</c:f>
              <c:numCache>
                <c:formatCode>General</c:formatCode>
                <c:ptCount val="5"/>
                <c:pt idx="0" formatCode="0.00">
                  <c:v>5</c:v>
                </c:pt>
                <c:pt idx="1">
                  <c:v>30.800996484104871</c:v>
                </c:pt>
                <c:pt idx="2" formatCode="0.00">
                  <c:v>51.155537108877525</c:v>
                </c:pt>
                <c:pt idx="3">
                  <c:v>66.191288391236412</c:v>
                </c:pt>
                <c:pt idx="4">
                  <c:v>76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31DD-4679-A78C-CE3B51B5355D}"/>
            </c:ext>
          </c:extLst>
        </c:ser>
        <c:ser>
          <c:idx val="2"/>
          <c:order val="2"/>
          <c:spPr>
            <a:ln w="22225"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'OF29'!$B$19:$B$22</c:f>
              <c:numCache>
                <c:formatCode>0.000</c:formatCode>
                <c:ptCount val="4"/>
                <c:pt idx="0">
                  <c:v>404.428</c:v>
                </c:pt>
                <c:pt idx="1">
                  <c:v>641.17100000000005</c:v>
                </c:pt>
                <c:pt idx="2">
                  <c:v>697.85200000000009</c:v>
                </c:pt>
                <c:pt idx="3">
                  <c:v>697.85200000000009</c:v>
                </c:pt>
              </c:numCache>
            </c:numRef>
          </c:xVal>
          <c:yVal>
            <c:numRef>
              <c:f>'OF29'!$C$19:$C$22</c:f>
              <c:numCache>
                <c:formatCode>General</c:formatCode>
                <c:ptCount val="4"/>
                <c:pt idx="0">
                  <c:v>76</c:v>
                </c:pt>
                <c:pt idx="1">
                  <c:v>76</c:v>
                </c:pt>
                <c:pt idx="2" formatCode="0.00">
                  <c:v>69.527545331145475</c:v>
                </c:pt>
                <c:pt idx="3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1DD-4679-A78C-CE3B51B5355D}"/>
            </c:ext>
          </c:extLst>
        </c:ser>
        <c:ser>
          <c:idx val="3"/>
          <c:order val="3"/>
          <c:spPr>
            <a:ln w="222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c:spPr>
          <c:marker>
            <c:symbol val="none"/>
          </c:marker>
          <c:xVal>
            <c:numRef>
              <c:f>'OF29'!$L$19:$L$22</c:f>
              <c:numCache>
                <c:formatCode>0.000</c:formatCode>
                <c:ptCount val="4"/>
                <c:pt idx="0" formatCode="General">
                  <c:v>464</c:v>
                </c:pt>
                <c:pt idx="1">
                  <c:v>692</c:v>
                </c:pt>
                <c:pt idx="2">
                  <c:v>760</c:v>
                </c:pt>
                <c:pt idx="3">
                  <c:v>760</c:v>
                </c:pt>
              </c:numCache>
            </c:numRef>
          </c:xVal>
          <c:yVal>
            <c:numRef>
              <c:f>'OF29'!$M$19:$M$22</c:f>
              <c:numCache>
                <c:formatCode>General</c:formatCode>
                <c:ptCount val="4"/>
                <c:pt idx="0">
                  <c:v>76</c:v>
                </c:pt>
                <c:pt idx="1">
                  <c:v>76</c:v>
                </c:pt>
                <c:pt idx="2" formatCode="0.00">
                  <c:v>66.080009391276079</c:v>
                </c:pt>
                <c:pt idx="3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1DD-4679-A78C-CE3B51B53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606080"/>
        <c:axId val="118616448"/>
      </c:scatterChart>
      <c:valAx>
        <c:axId val="118606080"/>
        <c:scaling>
          <c:orientation val="maxMin"/>
        </c:scaling>
        <c:delete val="0"/>
        <c:axPos val="b"/>
        <c:majorGridlines/>
        <c:minorGridlines>
          <c:spPr>
            <a:ln>
              <a:solidFill>
                <a:schemeClr val="bg1">
                  <a:lumMod val="50000"/>
                </a:schemeClr>
              </a:solidFill>
            </a:ln>
          </c:spPr>
        </c:minorGridlines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 i="1" dirty="0" smtClean="0"/>
                  <a:t>x</a:t>
                </a:r>
                <a:r>
                  <a:rPr lang="en-US" b="0" dirty="0"/>
                  <a:t>,</a:t>
                </a:r>
                <a:r>
                  <a:rPr lang="en-US" b="0" baseline="0" dirty="0"/>
                  <a:t> </a:t>
                </a:r>
                <a:r>
                  <a:rPr lang="ru-RU" b="0" baseline="0" dirty="0" smtClean="0"/>
                  <a:t>мм</a:t>
                </a:r>
                <a:r>
                  <a:rPr lang="en-US" b="0" baseline="0" dirty="0" smtClean="0"/>
                  <a:t>    </a:t>
                </a:r>
                <a:endParaRPr lang="ru-RU" b="0" dirty="0"/>
              </a:p>
            </c:rich>
          </c:tx>
          <c:layout>
            <c:manualLayout>
              <c:xMode val="edge"/>
              <c:yMode val="edge"/>
              <c:x val="3.1946602212540739E-3"/>
              <c:y val="0.83974029154107255"/>
            </c:manualLayout>
          </c:layout>
          <c:overlay val="0"/>
          <c:spPr>
            <a:solidFill>
              <a:schemeClr val="bg1"/>
            </a:solidFill>
          </c:spPr>
        </c:title>
        <c:numFmt formatCode="0" sourceLinked="0"/>
        <c:majorTickMark val="out"/>
        <c:minorTickMark val="none"/>
        <c:tickLblPos val="nextTo"/>
        <c:crossAx val="118616448"/>
        <c:crosses val="autoZero"/>
        <c:crossBetween val="midCat"/>
        <c:minorUnit val="50"/>
      </c:valAx>
      <c:valAx>
        <c:axId val="118616448"/>
        <c:scaling>
          <c:orientation val="minMax"/>
        </c:scaling>
        <c:delete val="0"/>
        <c:axPos val="r"/>
        <c:majorGridlines>
          <c:spPr>
            <a:ln>
              <a:solidFill>
                <a:schemeClr val="bg1">
                  <a:lumMod val="50000"/>
                </a:schemeClr>
              </a:solidFill>
            </a:ln>
          </c:spPr>
        </c:majorGridlines>
        <c:title>
          <c:tx>
            <c:rich>
              <a:bodyPr rot="0" vert="horz"/>
              <a:lstStyle/>
              <a:p>
                <a:pPr>
                  <a:defRPr b="0"/>
                </a:pPr>
                <a:r>
                  <a:rPr lang="en-US" b="0" i="1" dirty="0"/>
                  <a:t>r</a:t>
                </a:r>
                <a:r>
                  <a:rPr lang="en-US" b="0" dirty="0"/>
                  <a:t>,</a:t>
                </a:r>
                <a:r>
                  <a:rPr lang="en-US" b="0" baseline="0" dirty="0"/>
                  <a:t> </a:t>
                </a:r>
                <a:r>
                  <a:rPr lang="ru-RU" b="0" baseline="0" dirty="0"/>
                  <a:t>мм</a:t>
                </a:r>
                <a:endParaRPr lang="ru-RU" b="0" dirty="0"/>
              </a:p>
            </c:rich>
          </c:tx>
          <c:layout>
            <c:manualLayout>
              <c:xMode val="edge"/>
              <c:yMode val="edge"/>
              <c:x val="0.92498367735822096"/>
              <c:y val="0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118606080"/>
        <c:crosses val="autoZero"/>
        <c:crossBetween val="midCat"/>
        <c:majorUnit val="50"/>
      </c:valAx>
    </c:plotArea>
    <c:legend>
      <c:legendPos val="t"/>
      <c:legendEntry>
        <c:idx val="2"/>
        <c:delete val="1"/>
      </c:legendEntry>
      <c:legendEntry>
        <c:idx val="3"/>
        <c:delete val="1"/>
      </c:legendEntry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123.wmf"/><Relationship Id="rId7" Type="http://schemas.openxmlformats.org/officeDocument/2006/relationships/image" Target="../media/image127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6" Type="http://schemas.openxmlformats.org/officeDocument/2006/relationships/image" Target="../media/image126.wmf"/><Relationship Id="rId11" Type="http://schemas.openxmlformats.org/officeDocument/2006/relationships/image" Target="../media/image131.wmf"/><Relationship Id="rId5" Type="http://schemas.openxmlformats.org/officeDocument/2006/relationships/image" Target="../media/image125.wmf"/><Relationship Id="rId10" Type="http://schemas.openxmlformats.org/officeDocument/2006/relationships/image" Target="../media/image130.wmf"/><Relationship Id="rId4" Type="http://schemas.openxmlformats.org/officeDocument/2006/relationships/image" Target="../media/image124.wmf"/><Relationship Id="rId9" Type="http://schemas.openxmlformats.org/officeDocument/2006/relationships/image" Target="../media/image12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7" Type="http://schemas.openxmlformats.org/officeDocument/2006/relationships/image" Target="../media/image138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6" Type="http://schemas.openxmlformats.org/officeDocument/2006/relationships/image" Target="../media/image137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13" Type="http://schemas.openxmlformats.org/officeDocument/2006/relationships/image" Target="../media/image152.emf"/><Relationship Id="rId3" Type="http://schemas.openxmlformats.org/officeDocument/2006/relationships/image" Target="../media/image142.wmf"/><Relationship Id="rId7" Type="http://schemas.openxmlformats.org/officeDocument/2006/relationships/image" Target="../media/image146.wmf"/><Relationship Id="rId12" Type="http://schemas.openxmlformats.org/officeDocument/2006/relationships/image" Target="../media/image151.wmf"/><Relationship Id="rId2" Type="http://schemas.openxmlformats.org/officeDocument/2006/relationships/image" Target="../media/image141.wmf"/><Relationship Id="rId1" Type="http://schemas.openxmlformats.org/officeDocument/2006/relationships/image" Target="../media/image140.emf"/><Relationship Id="rId6" Type="http://schemas.openxmlformats.org/officeDocument/2006/relationships/image" Target="../media/image145.wmf"/><Relationship Id="rId11" Type="http://schemas.openxmlformats.org/officeDocument/2006/relationships/image" Target="../media/image150.wmf"/><Relationship Id="rId5" Type="http://schemas.openxmlformats.org/officeDocument/2006/relationships/image" Target="../media/image144.wmf"/><Relationship Id="rId10" Type="http://schemas.openxmlformats.org/officeDocument/2006/relationships/image" Target="../media/image149.wmf"/><Relationship Id="rId4" Type="http://schemas.openxmlformats.org/officeDocument/2006/relationships/image" Target="../media/image143.wmf"/><Relationship Id="rId9" Type="http://schemas.openxmlformats.org/officeDocument/2006/relationships/image" Target="../media/image148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13" Type="http://schemas.openxmlformats.org/officeDocument/2006/relationships/image" Target="../media/image165.wmf"/><Relationship Id="rId3" Type="http://schemas.openxmlformats.org/officeDocument/2006/relationships/image" Target="../media/image155.wmf"/><Relationship Id="rId7" Type="http://schemas.openxmlformats.org/officeDocument/2006/relationships/image" Target="../media/image159.wmf"/><Relationship Id="rId12" Type="http://schemas.openxmlformats.org/officeDocument/2006/relationships/image" Target="../media/image164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6" Type="http://schemas.openxmlformats.org/officeDocument/2006/relationships/image" Target="../media/image158.wmf"/><Relationship Id="rId11" Type="http://schemas.openxmlformats.org/officeDocument/2006/relationships/image" Target="../media/image163.wmf"/><Relationship Id="rId5" Type="http://schemas.openxmlformats.org/officeDocument/2006/relationships/image" Target="../media/image157.wmf"/><Relationship Id="rId10" Type="http://schemas.openxmlformats.org/officeDocument/2006/relationships/image" Target="../media/image162.wmf"/><Relationship Id="rId4" Type="http://schemas.openxmlformats.org/officeDocument/2006/relationships/image" Target="../media/image156.wmf"/><Relationship Id="rId9" Type="http://schemas.openxmlformats.org/officeDocument/2006/relationships/image" Target="../media/image161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image" Target="../media/image168.wmf"/><Relationship Id="rId7" Type="http://schemas.openxmlformats.org/officeDocument/2006/relationships/image" Target="../media/image172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Relationship Id="rId6" Type="http://schemas.openxmlformats.org/officeDocument/2006/relationships/image" Target="../media/image171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Relationship Id="rId9" Type="http://schemas.openxmlformats.org/officeDocument/2006/relationships/image" Target="../media/image174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13" Type="http://schemas.openxmlformats.org/officeDocument/2006/relationships/image" Target="../media/image188.wmf"/><Relationship Id="rId18" Type="http://schemas.openxmlformats.org/officeDocument/2006/relationships/image" Target="../media/image193.wmf"/><Relationship Id="rId3" Type="http://schemas.openxmlformats.org/officeDocument/2006/relationships/image" Target="../media/image178.wmf"/><Relationship Id="rId7" Type="http://schemas.openxmlformats.org/officeDocument/2006/relationships/image" Target="../media/image182.wmf"/><Relationship Id="rId12" Type="http://schemas.openxmlformats.org/officeDocument/2006/relationships/image" Target="../media/image187.wmf"/><Relationship Id="rId17" Type="http://schemas.openxmlformats.org/officeDocument/2006/relationships/image" Target="../media/image192.wmf"/><Relationship Id="rId2" Type="http://schemas.openxmlformats.org/officeDocument/2006/relationships/image" Target="../media/image177.wmf"/><Relationship Id="rId16" Type="http://schemas.openxmlformats.org/officeDocument/2006/relationships/image" Target="../media/image191.wmf"/><Relationship Id="rId1" Type="http://schemas.openxmlformats.org/officeDocument/2006/relationships/image" Target="../media/image176.wmf"/><Relationship Id="rId6" Type="http://schemas.openxmlformats.org/officeDocument/2006/relationships/image" Target="../media/image181.wmf"/><Relationship Id="rId11" Type="http://schemas.openxmlformats.org/officeDocument/2006/relationships/image" Target="../media/image186.wmf"/><Relationship Id="rId5" Type="http://schemas.openxmlformats.org/officeDocument/2006/relationships/image" Target="../media/image180.wmf"/><Relationship Id="rId15" Type="http://schemas.openxmlformats.org/officeDocument/2006/relationships/image" Target="../media/image190.wmf"/><Relationship Id="rId10" Type="http://schemas.openxmlformats.org/officeDocument/2006/relationships/image" Target="../media/image185.wmf"/><Relationship Id="rId4" Type="http://schemas.openxmlformats.org/officeDocument/2006/relationships/image" Target="../media/image179.wmf"/><Relationship Id="rId9" Type="http://schemas.openxmlformats.org/officeDocument/2006/relationships/image" Target="../media/image184.wmf"/><Relationship Id="rId14" Type="http://schemas.openxmlformats.org/officeDocument/2006/relationships/image" Target="../media/image189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6.wmf"/><Relationship Id="rId7" Type="http://schemas.openxmlformats.org/officeDocument/2006/relationships/image" Target="../media/image200.wmf"/><Relationship Id="rId2" Type="http://schemas.openxmlformats.org/officeDocument/2006/relationships/image" Target="../media/image195.wmf"/><Relationship Id="rId1" Type="http://schemas.openxmlformats.org/officeDocument/2006/relationships/image" Target="../media/image194.wmf"/><Relationship Id="rId6" Type="http://schemas.openxmlformats.org/officeDocument/2006/relationships/image" Target="../media/image199.wmf"/><Relationship Id="rId5" Type="http://schemas.openxmlformats.org/officeDocument/2006/relationships/image" Target="../media/image198.wmf"/><Relationship Id="rId4" Type="http://schemas.openxmlformats.org/officeDocument/2006/relationships/image" Target="../media/image197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3" Type="http://schemas.openxmlformats.org/officeDocument/2006/relationships/image" Target="../media/image207.wmf"/><Relationship Id="rId7" Type="http://schemas.openxmlformats.org/officeDocument/2006/relationships/image" Target="../media/image211.wmf"/><Relationship Id="rId2" Type="http://schemas.openxmlformats.org/officeDocument/2006/relationships/image" Target="../media/image206.emf"/><Relationship Id="rId1" Type="http://schemas.openxmlformats.org/officeDocument/2006/relationships/image" Target="../media/image205.wmf"/><Relationship Id="rId6" Type="http://schemas.openxmlformats.org/officeDocument/2006/relationships/image" Target="../media/image210.wmf"/><Relationship Id="rId5" Type="http://schemas.openxmlformats.org/officeDocument/2006/relationships/image" Target="../media/image209.wmf"/><Relationship Id="rId4" Type="http://schemas.openxmlformats.org/officeDocument/2006/relationships/image" Target="../media/image208.wmf"/><Relationship Id="rId9" Type="http://schemas.openxmlformats.org/officeDocument/2006/relationships/image" Target="../media/image213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13" Type="http://schemas.openxmlformats.org/officeDocument/2006/relationships/image" Target="../media/image226.wmf"/><Relationship Id="rId18" Type="http://schemas.openxmlformats.org/officeDocument/2006/relationships/image" Target="../media/image231.wmf"/><Relationship Id="rId3" Type="http://schemas.openxmlformats.org/officeDocument/2006/relationships/image" Target="../media/image216.wmf"/><Relationship Id="rId7" Type="http://schemas.openxmlformats.org/officeDocument/2006/relationships/image" Target="../media/image220.wmf"/><Relationship Id="rId12" Type="http://schemas.openxmlformats.org/officeDocument/2006/relationships/image" Target="../media/image225.wmf"/><Relationship Id="rId17" Type="http://schemas.openxmlformats.org/officeDocument/2006/relationships/image" Target="../media/image230.wmf"/><Relationship Id="rId2" Type="http://schemas.openxmlformats.org/officeDocument/2006/relationships/image" Target="../media/image215.wmf"/><Relationship Id="rId16" Type="http://schemas.openxmlformats.org/officeDocument/2006/relationships/image" Target="../media/image229.wmf"/><Relationship Id="rId1" Type="http://schemas.openxmlformats.org/officeDocument/2006/relationships/image" Target="../media/image214.wmf"/><Relationship Id="rId6" Type="http://schemas.openxmlformats.org/officeDocument/2006/relationships/image" Target="../media/image219.wmf"/><Relationship Id="rId11" Type="http://schemas.openxmlformats.org/officeDocument/2006/relationships/image" Target="../media/image224.wmf"/><Relationship Id="rId5" Type="http://schemas.openxmlformats.org/officeDocument/2006/relationships/image" Target="../media/image218.wmf"/><Relationship Id="rId15" Type="http://schemas.openxmlformats.org/officeDocument/2006/relationships/image" Target="../media/image228.wmf"/><Relationship Id="rId10" Type="http://schemas.openxmlformats.org/officeDocument/2006/relationships/image" Target="../media/image223.wmf"/><Relationship Id="rId19" Type="http://schemas.openxmlformats.org/officeDocument/2006/relationships/image" Target="../media/image232.wmf"/><Relationship Id="rId4" Type="http://schemas.openxmlformats.org/officeDocument/2006/relationships/image" Target="../media/image217.wmf"/><Relationship Id="rId9" Type="http://schemas.openxmlformats.org/officeDocument/2006/relationships/image" Target="../media/image222.wmf"/><Relationship Id="rId14" Type="http://schemas.openxmlformats.org/officeDocument/2006/relationships/image" Target="../media/image22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3" Type="http://schemas.openxmlformats.org/officeDocument/2006/relationships/image" Target="../media/image235.wmf"/><Relationship Id="rId7" Type="http://schemas.openxmlformats.org/officeDocument/2006/relationships/image" Target="../media/image239.wmf"/><Relationship Id="rId2" Type="http://schemas.openxmlformats.org/officeDocument/2006/relationships/image" Target="../media/image234.wmf"/><Relationship Id="rId1" Type="http://schemas.openxmlformats.org/officeDocument/2006/relationships/image" Target="../media/image233.wmf"/><Relationship Id="rId6" Type="http://schemas.openxmlformats.org/officeDocument/2006/relationships/image" Target="../media/image238.wmf"/><Relationship Id="rId5" Type="http://schemas.openxmlformats.org/officeDocument/2006/relationships/image" Target="../media/image237.wmf"/><Relationship Id="rId4" Type="http://schemas.openxmlformats.org/officeDocument/2006/relationships/image" Target="../media/image236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wmf"/><Relationship Id="rId3" Type="http://schemas.openxmlformats.org/officeDocument/2006/relationships/image" Target="../media/image243.wmf"/><Relationship Id="rId7" Type="http://schemas.openxmlformats.org/officeDocument/2006/relationships/image" Target="../media/image247.wmf"/><Relationship Id="rId2" Type="http://schemas.openxmlformats.org/officeDocument/2006/relationships/image" Target="../media/image242.wmf"/><Relationship Id="rId1" Type="http://schemas.openxmlformats.org/officeDocument/2006/relationships/image" Target="../media/image241.wmf"/><Relationship Id="rId6" Type="http://schemas.openxmlformats.org/officeDocument/2006/relationships/image" Target="../media/image246.wmf"/><Relationship Id="rId11" Type="http://schemas.openxmlformats.org/officeDocument/2006/relationships/image" Target="../media/image251.emf"/><Relationship Id="rId5" Type="http://schemas.openxmlformats.org/officeDocument/2006/relationships/image" Target="../media/image245.wmf"/><Relationship Id="rId10" Type="http://schemas.openxmlformats.org/officeDocument/2006/relationships/image" Target="../media/image250.wmf"/><Relationship Id="rId4" Type="http://schemas.openxmlformats.org/officeDocument/2006/relationships/image" Target="../media/image244.wmf"/><Relationship Id="rId9" Type="http://schemas.openxmlformats.org/officeDocument/2006/relationships/image" Target="../media/image249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13" Type="http://schemas.openxmlformats.org/officeDocument/2006/relationships/image" Target="../media/image265.wmf"/><Relationship Id="rId3" Type="http://schemas.openxmlformats.org/officeDocument/2006/relationships/image" Target="../media/image255.wmf"/><Relationship Id="rId7" Type="http://schemas.openxmlformats.org/officeDocument/2006/relationships/image" Target="../media/image259.wmf"/><Relationship Id="rId12" Type="http://schemas.openxmlformats.org/officeDocument/2006/relationships/image" Target="../media/image264.wmf"/><Relationship Id="rId2" Type="http://schemas.openxmlformats.org/officeDocument/2006/relationships/image" Target="../media/image254.emf"/><Relationship Id="rId16" Type="http://schemas.openxmlformats.org/officeDocument/2006/relationships/image" Target="../media/image268.wmf"/><Relationship Id="rId1" Type="http://schemas.openxmlformats.org/officeDocument/2006/relationships/image" Target="../media/image253.emf"/><Relationship Id="rId6" Type="http://schemas.openxmlformats.org/officeDocument/2006/relationships/image" Target="../media/image258.wmf"/><Relationship Id="rId11" Type="http://schemas.openxmlformats.org/officeDocument/2006/relationships/image" Target="../media/image263.wmf"/><Relationship Id="rId5" Type="http://schemas.openxmlformats.org/officeDocument/2006/relationships/image" Target="../media/image257.wmf"/><Relationship Id="rId15" Type="http://schemas.openxmlformats.org/officeDocument/2006/relationships/image" Target="../media/image267.wmf"/><Relationship Id="rId10" Type="http://schemas.openxmlformats.org/officeDocument/2006/relationships/image" Target="../media/image262.wmf"/><Relationship Id="rId4" Type="http://schemas.openxmlformats.org/officeDocument/2006/relationships/image" Target="../media/image256.wmf"/><Relationship Id="rId9" Type="http://schemas.openxmlformats.org/officeDocument/2006/relationships/image" Target="../media/image261.wmf"/><Relationship Id="rId14" Type="http://schemas.openxmlformats.org/officeDocument/2006/relationships/image" Target="../media/image266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13" Type="http://schemas.openxmlformats.org/officeDocument/2006/relationships/image" Target="../media/image281.wmf"/><Relationship Id="rId3" Type="http://schemas.openxmlformats.org/officeDocument/2006/relationships/image" Target="../media/image271.wmf"/><Relationship Id="rId7" Type="http://schemas.openxmlformats.org/officeDocument/2006/relationships/image" Target="../media/image275.wmf"/><Relationship Id="rId12" Type="http://schemas.openxmlformats.org/officeDocument/2006/relationships/image" Target="../media/image280.wmf"/><Relationship Id="rId2" Type="http://schemas.openxmlformats.org/officeDocument/2006/relationships/image" Target="../media/image270.wmf"/><Relationship Id="rId1" Type="http://schemas.openxmlformats.org/officeDocument/2006/relationships/image" Target="../media/image269.wmf"/><Relationship Id="rId6" Type="http://schemas.openxmlformats.org/officeDocument/2006/relationships/image" Target="../media/image274.wmf"/><Relationship Id="rId11" Type="http://schemas.openxmlformats.org/officeDocument/2006/relationships/image" Target="../media/image279.wmf"/><Relationship Id="rId5" Type="http://schemas.openxmlformats.org/officeDocument/2006/relationships/image" Target="../media/image273.wmf"/><Relationship Id="rId10" Type="http://schemas.openxmlformats.org/officeDocument/2006/relationships/image" Target="../media/image278.wmf"/><Relationship Id="rId4" Type="http://schemas.openxmlformats.org/officeDocument/2006/relationships/image" Target="../media/image272.wmf"/><Relationship Id="rId9" Type="http://schemas.openxmlformats.org/officeDocument/2006/relationships/image" Target="../media/image277.wmf"/><Relationship Id="rId14" Type="http://schemas.openxmlformats.org/officeDocument/2006/relationships/image" Target="../media/image28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wmf"/><Relationship Id="rId2" Type="http://schemas.openxmlformats.org/officeDocument/2006/relationships/image" Target="../media/image286.wmf"/><Relationship Id="rId1" Type="http://schemas.openxmlformats.org/officeDocument/2006/relationships/image" Target="../media/image285.wmf"/><Relationship Id="rId5" Type="http://schemas.openxmlformats.org/officeDocument/2006/relationships/image" Target="../media/image289.wmf"/><Relationship Id="rId4" Type="http://schemas.openxmlformats.org/officeDocument/2006/relationships/image" Target="../media/image288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wmf"/><Relationship Id="rId13" Type="http://schemas.openxmlformats.org/officeDocument/2006/relationships/image" Target="../media/image305.wmf"/><Relationship Id="rId3" Type="http://schemas.openxmlformats.org/officeDocument/2006/relationships/image" Target="../media/image295.wmf"/><Relationship Id="rId7" Type="http://schemas.openxmlformats.org/officeDocument/2006/relationships/image" Target="../media/image299.wmf"/><Relationship Id="rId12" Type="http://schemas.openxmlformats.org/officeDocument/2006/relationships/image" Target="../media/image304.wmf"/><Relationship Id="rId2" Type="http://schemas.openxmlformats.org/officeDocument/2006/relationships/image" Target="../media/image294.wmf"/><Relationship Id="rId1" Type="http://schemas.openxmlformats.org/officeDocument/2006/relationships/image" Target="../media/image293.wmf"/><Relationship Id="rId6" Type="http://schemas.openxmlformats.org/officeDocument/2006/relationships/image" Target="../media/image298.wmf"/><Relationship Id="rId11" Type="http://schemas.openxmlformats.org/officeDocument/2006/relationships/image" Target="../media/image303.wmf"/><Relationship Id="rId5" Type="http://schemas.openxmlformats.org/officeDocument/2006/relationships/image" Target="../media/image297.wmf"/><Relationship Id="rId15" Type="http://schemas.openxmlformats.org/officeDocument/2006/relationships/image" Target="../media/image307.wmf"/><Relationship Id="rId10" Type="http://schemas.openxmlformats.org/officeDocument/2006/relationships/image" Target="../media/image302.wmf"/><Relationship Id="rId4" Type="http://schemas.openxmlformats.org/officeDocument/2006/relationships/image" Target="../media/image296.wmf"/><Relationship Id="rId9" Type="http://schemas.openxmlformats.org/officeDocument/2006/relationships/image" Target="../media/image301.wmf"/><Relationship Id="rId14" Type="http://schemas.openxmlformats.org/officeDocument/2006/relationships/image" Target="../media/image306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wmf"/><Relationship Id="rId1" Type="http://schemas.openxmlformats.org/officeDocument/2006/relationships/image" Target="../media/image19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wmf"/><Relationship Id="rId1" Type="http://schemas.openxmlformats.org/officeDocument/2006/relationships/image" Target="../media/image31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wmf"/><Relationship Id="rId2" Type="http://schemas.openxmlformats.org/officeDocument/2006/relationships/image" Target="../media/image325.wmf"/><Relationship Id="rId1" Type="http://schemas.openxmlformats.org/officeDocument/2006/relationships/image" Target="../media/image98.png"/><Relationship Id="rId4" Type="http://schemas.openxmlformats.org/officeDocument/2006/relationships/image" Target="../media/image32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image" Target="../media/image19.wmf"/><Relationship Id="rId18" Type="http://schemas.openxmlformats.org/officeDocument/2006/relationships/image" Target="../media/image2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12" Type="http://schemas.openxmlformats.org/officeDocument/2006/relationships/image" Target="../media/image18.wmf"/><Relationship Id="rId17" Type="http://schemas.openxmlformats.org/officeDocument/2006/relationships/image" Target="../media/image23.wmf"/><Relationship Id="rId2" Type="http://schemas.openxmlformats.org/officeDocument/2006/relationships/image" Target="../media/image8.wmf"/><Relationship Id="rId16" Type="http://schemas.openxmlformats.org/officeDocument/2006/relationships/image" Target="../media/image22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17.wmf"/><Relationship Id="rId5" Type="http://schemas.openxmlformats.org/officeDocument/2006/relationships/image" Target="../media/image11.wmf"/><Relationship Id="rId15" Type="http://schemas.openxmlformats.org/officeDocument/2006/relationships/image" Target="../media/image21.wmf"/><Relationship Id="rId10" Type="http://schemas.openxmlformats.org/officeDocument/2006/relationships/image" Target="../media/image16.wmf"/><Relationship Id="rId19" Type="http://schemas.openxmlformats.org/officeDocument/2006/relationships/image" Target="../media/image25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Relationship Id="rId14" Type="http://schemas.openxmlformats.org/officeDocument/2006/relationships/image" Target="../media/image20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wmf"/><Relationship Id="rId3" Type="http://schemas.openxmlformats.org/officeDocument/2006/relationships/image" Target="../media/image346.wmf"/><Relationship Id="rId7" Type="http://schemas.openxmlformats.org/officeDocument/2006/relationships/image" Target="../media/image350.wmf"/><Relationship Id="rId2" Type="http://schemas.openxmlformats.org/officeDocument/2006/relationships/image" Target="../media/image345.wmf"/><Relationship Id="rId1" Type="http://schemas.openxmlformats.org/officeDocument/2006/relationships/image" Target="../media/image344.wmf"/><Relationship Id="rId6" Type="http://schemas.openxmlformats.org/officeDocument/2006/relationships/image" Target="../media/image349.wmf"/><Relationship Id="rId5" Type="http://schemas.openxmlformats.org/officeDocument/2006/relationships/image" Target="../media/image348.wmf"/><Relationship Id="rId4" Type="http://schemas.openxmlformats.org/officeDocument/2006/relationships/image" Target="../media/image347.wmf"/><Relationship Id="rId9" Type="http://schemas.openxmlformats.org/officeDocument/2006/relationships/image" Target="../media/image352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wmf"/><Relationship Id="rId13" Type="http://schemas.openxmlformats.org/officeDocument/2006/relationships/image" Target="../media/image367.wmf"/><Relationship Id="rId3" Type="http://schemas.openxmlformats.org/officeDocument/2006/relationships/image" Target="../media/image358.wmf"/><Relationship Id="rId7" Type="http://schemas.openxmlformats.org/officeDocument/2006/relationships/image" Target="../media/image362.wmf"/><Relationship Id="rId12" Type="http://schemas.openxmlformats.org/officeDocument/2006/relationships/image" Target="../media/image366.wmf"/><Relationship Id="rId2" Type="http://schemas.openxmlformats.org/officeDocument/2006/relationships/image" Target="../media/image132.wmf"/><Relationship Id="rId1" Type="http://schemas.openxmlformats.org/officeDocument/2006/relationships/image" Target="../media/image357.wmf"/><Relationship Id="rId6" Type="http://schemas.openxmlformats.org/officeDocument/2006/relationships/image" Target="../media/image361.wmf"/><Relationship Id="rId11" Type="http://schemas.openxmlformats.org/officeDocument/2006/relationships/image" Target="../media/image365.wmf"/><Relationship Id="rId5" Type="http://schemas.openxmlformats.org/officeDocument/2006/relationships/image" Target="../media/image360.wmf"/><Relationship Id="rId15" Type="http://schemas.openxmlformats.org/officeDocument/2006/relationships/image" Target="../media/image369.wmf"/><Relationship Id="rId10" Type="http://schemas.openxmlformats.org/officeDocument/2006/relationships/image" Target="../media/image364.wmf"/><Relationship Id="rId4" Type="http://schemas.openxmlformats.org/officeDocument/2006/relationships/image" Target="../media/image359.wmf"/><Relationship Id="rId9" Type="http://schemas.openxmlformats.org/officeDocument/2006/relationships/image" Target="../media/image134.wmf"/><Relationship Id="rId14" Type="http://schemas.openxmlformats.org/officeDocument/2006/relationships/image" Target="../media/image368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emf"/><Relationship Id="rId3" Type="http://schemas.openxmlformats.org/officeDocument/2006/relationships/image" Target="../media/image376.wmf"/><Relationship Id="rId7" Type="http://schemas.openxmlformats.org/officeDocument/2006/relationships/image" Target="../media/image380.wmf"/><Relationship Id="rId2" Type="http://schemas.openxmlformats.org/officeDocument/2006/relationships/image" Target="../media/image375.wmf"/><Relationship Id="rId1" Type="http://schemas.openxmlformats.org/officeDocument/2006/relationships/image" Target="../media/image374.emf"/><Relationship Id="rId6" Type="http://schemas.openxmlformats.org/officeDocument/2006/relationships/image" Target="../media/image379.wmf"/><Relationship Id="rId5" Type="http://schemas.openxmlformats.org/officeDocument/2006/relationships/image" Target="../media/image378.wmf"/><Relationship Id="rId4" Type="http://schemas.openxmlformats.org/officeDocument/2006/relationships/image" Target="../media/image377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5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wmf"/><Relationship Id="rId2" Type="http://schemas.openxmlformats.org/officeDocument/2006/relationships/image" Target="../media/image392.wmf"/><Relationship Id="rId1" Type="http://schemas.openxmlformats.org/officeDocument/2006/relationships/image" Target="../media/image39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8.wmf"/><Relationship Id="rId18" Type="http://schemas.openxmlformats.org/officeDocument/2006/relationships/image" Target="../media/image43.wmf"/><Relationship Id="rId26" Type="http://schemas.openxmlformats.org/officeDocument/2006/relationships/image" Target="../media/image51.wmf"/><Relationship Id="rId3" Type="http://schemas.openxmlformats.org/officeDocument/2006/relationships/image" Target="../media/image28.wmf"/><Relationship Id="rId21" Type="http://schemas.openxmlformats.org/officeDocument/2006/relationships/image" Target="../media/image46.wmf"/><Relationship Id="rId7" Type="http://schemas.openxmlformats.org/officeDocument/2006/relationships/image" Target="../media/image32.wmf"/><Relationship Id="rId12" Type="http://schemas.openxmlformats.org/officeDocument/2006/relationships/image" Target="../media/image37.wmf"/><Relationship Id="rId17" Type="http://schemas.openxmlformats.org/officeDocument/2006/relationships/image" Target="../media/image42.wmf"/><Relationship Id="rId25" Type="http://schemas.openxmlformats.org/officeDocument/2006/relationships/image" Target="../media/image50.wmf"/><Relationship Id="rId2" Type="http://schemas.openxmlformats.org/officeDocument/2006/relationships/image" Target="../media/image27.wmf"/><Relationship Id="rId16" Type="http://schemas.openxmlformats.org/officeDocument/2006/relationships/image" Target="../media/image41.wmf"/><Relationship Id="rId20" Type="http://schemas.openxmlformats.org/officeDocument/2006/relationships/image" Target="../media/image45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11" Type="http://schemas.openxmlformats.org/officeDocument/2006/relationships/image" Target="../media/image36.wmf"/><Relationship Id="rId24" Type="http://schemas.openxmlformats.org/officeDocument/2006/relationships/image" Target="../media/image49.wmf"/><Relationship Id="rId5" Type="http://schemas.openxmlformats.org/officeDocument/2006/relationships/image" Target="../media/image30.wmf"/><Relationship Id="rId15" Type="http://schemas.openxmlformats.org/officeDocument/2006/relationships/image" Target="../media/image40.wmf"/><Relationship Id="rId23" Type="http://schemas.openxmlformats.org/officeDocument/2006/relationships/image" Target="../media/image48.wmf"/><Relationship Id="rId10" Type="http://schemas.openxmlformats.org/officeDocument/2006/relationships/image" Target="../media/image35.wmf"/><Relationship Id="rId19" Type="http://schemas.openxmlformats.org/officeDocument/2006/relationships/image" Target="../media/image44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Relationship Id="rId14" Type="http://schemas.openxmlformats.org/officeDocument/2006/relationships/image" Target="../media/image39.wmf"/><Relationship Id="rId22" Type="http://schemas.openxmlformats.org/officeDocument/2006/relationships/image" Target="../media/image47.wmf"/><Relationship Id="rId27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11" Type="http://schemas.openxmlformats.org/officeDocument/2006/relationships/image" Target="../media/image78.wmf"/><Relationship Id="rId5" Type="http://schemas.openxmlformats.org/officeDocument/2006/relationships/image" Target="../media/image72.wmf"/><Relationship Id="rId10" Type="http://schemas.openxmlformats.org/officeDocument/2006/relationships/image" Target="../media/image77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91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12" Type="http://schemas.openxmlformats.org/officeDocument/2006/relationships/image" Target="../media/image90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6" Type="http://schemas.openxmlformats.org/officeDocument/2006/relationships/image" Target="../media/image84.wmf"/><Relationship Id="rId11" Type="http://schemas.openxmlformats.org/officeDocument/2006/relationships/image" Target="../media/image89.wmf"/><Relationship Id="rId5" Type="http://schemas.openxmlformats.org/officeDocument/2006/relationships/image" Target="../media/image83.wmf"/><Relationship Id="rId15" Type="http://schemas.openxmlformats.org/officeDocument/2006/relationships/image" Target="../media/image93.wmf"/><Relationship Id="rId10" Type="http://schemas.openxmlformats.org/officeDocument/2006/relationships/image" Target="../media/image88.wmf"/><Relationship Id="rId4" Type="http://schemas.openxmlformats.org/officeDocument/2006/relationships/image" Target="../media/image82.wmf"/><Relationship Id="rId9" Type="http://schemas.openxmlformats.org/officeDocument/2006/relationships/image" Target="../media/image87.wmf"/><Relationship Id="rId14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5" Type="http://schemas.openxmlformats.org/officeDocument/2006/relationships/image" Target="../media/image98.png"/><Relationship Id="rId4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103.wmf"/><Relationship Id="rId7" Type="http://schemas.openxmlformats.org/officeDocument/2006/relationships/image" Target="../media/image107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Relationship Id="rId9" Type="http://schemas.openxmlformats.org/officeDocument/2006/relationships/image" Target="../media/image10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4"/>
            <a:ext cx="2930574" cy="49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11" y="4"/>
            <a:ext cx="2930574" cy="49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10DF8C87-B7DE-4654-B72A-DEA612F653E4}" type="datetimeFigureOut">
              <a:rPr lang="ru-RU"/>
              <a:pPr>
                <a:defRPr/>
              </a:pPr>
              <a:t>18.09.2020</a:t>
            </a:fld>
            <a:endParaRPr lang="ru-RU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242"/>
            <a:ext cx="2930574" cy="49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11" y="9443242"/>
            <a:ext cx="2930574" cy="49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19D6E551-DFA2-4B92-9203-3AD63AD7E6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07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4"/>
            <a:ext cx="2930574" cy="49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11" y="4"/>
            <a:ext cx="2930574" cy="49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24759CD7-BB18-4888-A5B1-5ED9C060F818}" type="datetimeFigureOut">
              <a:rPr lang="ru-RU"/>
              <a:pPr>
                <a:defRPr/>
              </a:pPr>
              <a:t>18.09.2020</a:t>
            </a:fld>
            <a:endParaRPr lang="ru-RU"/>
          </a:p>
        </p:txBody>
      </p:sp>
      <p:sp>
        <p:nvSpPr>
          <p:cNvPr id="809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3763" y="744538"/>
            <a:ext cx="4973637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5802" y="4722419"/>
            <a:ext cx="5409562" cy="447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242"/>
            <a:ext cx="2930574" cy="49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11" y="9443242"/>
            <a:ext cx="2930574" cy="49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93DB4AEB-BE16-4723-A9DC-3E0EE32F46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615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DB4AEB-BE16-4723-A9DC-3E0EE32F46AC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03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42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9027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43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02568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44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7884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45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64663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46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613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47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48764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48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47263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50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22027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51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4701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52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10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DB4AEB-BE16-4723-A9DC-3E0EE32F46AC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861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53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3484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54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56364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55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77424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14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51415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15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7732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DB4AEB-BE16-4723-A9DC-3E0EE32F46AC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64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34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26478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38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2710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39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83977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8808" y="9443245"/>
            <a:ext cx="2930749" cy="49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/>
            <a:fld id="{67ACF568-7695-4B02-84F1-50C56D4D85D5}" type="slidenum">
              <a:rPr lang="ru-RU" altLang="ru-RU" sz="1200">
                <a:solidFill>
                  <a:srgbClr val="000000"/>
                </a:solidFill>
              </a:rPr>
              <a:pPr algn="r"/>
              <a:t>40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3862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1E227-1D82-4A8C-B6EA-89F4033998D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96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322B7-4A52-414C-9622-2C37B71ECA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15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3BBE3-CFCD-469C-ACD2-49F9AE07403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07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EC5A7-96BC-46E5-9EA1-4A6FA2771F1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836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EB46E-5D91-452A-B6F4-8F6DCF29B37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828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18.09.2020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6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18.09.2020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53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18.09.2020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93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18.09.2020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15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18.09.2020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26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18.09.2020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8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62A03-B0EE-49B8-B375-9E984C7E942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07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18.09.2020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15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18.09.2020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045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18.09.2020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0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18.09.2020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00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18.09.2020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191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EC5A7-96BC-46E5-9EA1-4A6FA2771F1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7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A793B-D056-4193-9DA5-FD238171548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95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4AFB4-C01A-42CF-A19B-0FD5122449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96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D6032-FD40-4CD9-824D-E35CFABFF04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26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8C2F6-8AE0-4F71-A00C-BBDC9D92595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6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F97C95-701B-44B2-88F0-816A7F72DF1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05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FB8E6-E334-4F43-BC25-39B4906F4B3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414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D6D2E-4BDF-477E-8759-58DE8A1D2B0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89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AF6043D3-1ADE-4B52-848C-5478669CE62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25" r:id="rId2"/>
    <p:sldLayoutId id="2147484226" r:id="rId3"/>
    <p:sldLayoutId id="2147484227" r:id="rId4"/>
    <p:sldLayoutId id="2147484228" r:id="rId5"/>
    <p:sldLayoutId id="2147484229" r:id="rId6"/>
    <p:sldLayoutId id="2147484230" r:id="rId7"/>
    <p:sldLayoutId id="2147484231" r:id="rId8"/>
    <p:sldLayoutId id="2147484232" r:id="rId9"/>
    <p:sldLayoutId id="2147484233" r:id="rId10"/>
    <p:sldLayoutId id="2147484234" r:id="rId11"/>
    <p:sldLayoutId id="2147484235" r:id="rId12"/>
    <p:sldLayoutId id="2147484236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B106E36-FD25-4E2D-B0AA-010F637433A0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18.09.2020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25C68B6-61C2-468F-89AB-4B9F7531AA68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76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wmf"/><Relationship Id="rId18" Type="http://schemas.openxmlformats.org/officeDocument/2006/relationships/image" Target="../media/image32.wmf"/><Relationship Id="rId26" Type="http://schemas.openxmlformats.org/officeDocument/2006/relationships/oleObject" Target="../embeddings/oleObject35.bin"/><Relationship Id="rId39" Type="http://schemas.openxmlformats.org/officeDocument/2006/relationships/image" Target="../media/image42.wmf"/><Relationship Id="rId21" Type="http://schemas.openxmlformats.org/officeDocument/2006/relationships/image" Target="../media/image33.wmf"/><Relationship Id="rId34" Type="http://schemas.openxmlformats.org/officeDocument/2006/relationships/oleObject" Target="../embeddings/oleObject39.bin"/><Relationship Id="rId42" Type="http://schemas.openxmlformats.org/officeDocument/2006/relationships/oleObject" Target="../embeddings/oleObject43.bin"/><Relationship Id="rId47" Type="http://schemas.openxmlformats.org/officeDocument/2006/relationships/image" Target="../media/image46.wmf"/><Relationship Id="rId50" Type="http://schemas.openxmlformats.org/officeDocument/2006/relationships/oleObject" Target="../embeddings/oleObject47.bin"/><Relationship Id="rId55" Type="http://schemas.openxmlformats.org/officeDocument/2006/relationships/image" Target="../media/image50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29.bin"/><Relationship Id="rId17" Type="http://schemas.openxmlformats.org/officeDocument/2006/relationships/oleObject" Target="../embeddings/oleObject31.bin"/><Relationship Id="rId25" Type="http://schemas.openxmlformats.org/officeDocument/2006/relationships/image" Target="../media/image35.wmf"/><Relationship Id="rId33" Type="http://schemas.openxmlformats.org/officeDocument/2006/relationships/image" Target="../media/image39.wmf"/><Relationship Id="rId38" Type="http://schemas.openxmlformats.org/officeDocument/2006/relationships/oleObject" Target="../embeddings/oleObject41.bin"/><Relationship Id="rId46" Type="http://schemas.openxmlformats.org/officeDocument/2006/relationships/oleObject" Target="../embeddings/oleObject45.bin"/><Relationship Id="rId59" Type="http://schemas.openxmlformats.org/officeDocument/2006/relationships/image" Target="../media/image52.w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31.wmf"/><Relationship Id="rId20" Type="http://schemas.openxmlformats.org/officeDocument/2006/relationships/oleObject" Target="../embeddings/oleObject32.bin"/><Relationship Id="rId29" Type="http://schemas.openxmlformats.org/officeDocument/2006/relationships/image" Target="../media/image37.wmf"/><Relationship Id="rId41" Type="http://schemas.openxmlformats.org/officeDocument/2006/relationships/image" Target="../media/image43.wmf"/><Relationship Id="rId54" Type="http://schemas.openxmlformats.org/officeDocument/2006/relationships/oleObject" Target="../embeddings/oleObject49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9.wmf"/><Relationship Id="rId24" Type="http://schemas.openxmlformats.org/officeDocument/2006/relationships/oleObject" Target="../embeddings/oleObject34.bin"/><Relationship Id="rId32" Type="http://schemas.openxmlformats.org/officeDocument/2006/relationships/oleObject" Target="../embeddings/oleObject38.bin"/><Relationship Id="rId37" Type="http://schemas.openxmlformats.org/officeDocument/2006/relationships/image" Target="../media/image41.wmf"/><Relationship Id="rId40" Type="http://schemas.openxmlformats.org/officeDocument/2006/relationships/oleObject" Target="../embeddings/oleObject42.bin"/><Relationship Id="rId45" Type="http://schemas.openxmlformats.org/officeDocument/2006/relationships/image" Target="../media/image45.wmf"/><Relationship Id="rId53" Type="http://schemas.openxmlformats.org/officeDocument/2006/relationships/image" Target="../media/image49.wmf"/><Relationship Id="rId58" Type="http://schemas.openxmlformats.org/officeDocument/2006/relationships/oleObject" Target="../embeddings/oleObject51.bin"/><Relationship Id="rId5" Type="http://schemas.openxmlformats.org/officeDocument/2006/relationships/image" Target="../media/image26.wmf"/><Relationship Id="rId15" Type="http://schemas.openxmlformats.org/officeDocument/2006/relationships/oleObject" Target="../embeddings/oleObject30.bin"/><Relationship Id="rId23" Type="http://schemas.openxmlformats.org/officeDocument/2006/relationships/image" Target="../media/image34.wmf"/><Relationship Id="rId28" Type="http://schemas.openxmlformats.org/officeDocument/2006/relationships/oleObject" Target="../embeddings/oleObject36.bin"/><Relationship Id="rId36" Type="http://schemas.openxmlformats.org/officeDocument/2006/relationships/oleObject" Target="../embeddings/oleObject40.bin"/><Relationship Id="rId49" Type="http://schemas.openxmlformats.org/officeDocument/2006/relationships/image" Target="../media/image47.wmf"/><Relationship Id="rId57" Type="http://schemas.openxmlformats.org/officeDocument/2006/relationships/image" Target="../media/image51.wmf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55.png"/><Relationship Id="rId31" Type="http://schemas.openxmlformats.org/officeDocument/2006/relationships/image" Target="../media/image38.wmf"/><Relationship Id="rId44" Type="http://schemas.openxmlformats.org/officeDocument/2006/relationships/oleObject" Target="../embeddings/oleObject44.bin"/><Relationship Id="rId52" Type="http://schemas.openxmlformats.org/officeDocument/2006/relationships/oleObject" Target="../embeddings/oleObject4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8.wmf"/><Relationship Id="rId14" Type="http://schemas.openxmlformats.org/officeDocument/2006/relationships/image" Target="../media/image54.png"/><Relationship Id="rId22" Type="http://schemas.openxmlformats.org/officeDocument/2006/relationships/oleObject" Target="../embeddings/oleObject33.bin"/><Relationship Id="rId27" Type="http://schemas.openxmlformats.org/officeDocument/2006/relationships/image" Target="../media/image36.wmf"/><Relationship Id="rId30" Type="http://schemas.openxmlformats.org/officeDocument/2006/relationships/oleObject" Target="../embeddings/oleObject37.bin"/><Relationship Id="rId35" Type="http://schemas.openxmlformats.org/officeDocument/2006/relationships/image" Target="../media/image40.wmf"/><Relationship Id="rId43" Type="http://schemas.openxmlformats.org/officeDocument/2006/relationships/image" Target="../media/image44.wmf"/><Relationship Id="rId48" Type="http://schemas.openxmlformats.org/officeDocument/2006/relationships/oleObject" Target="../embeddings/oleObject46.bin"/><Relationship Id="rId56" Type="http://schemas.openxmlformats.org/officeDocument/2006/relationships/oleObject" Target="../embeddings/oleObject50.bin"/><Relationship Id="rId8" Type="http://schemas.openxmlformats.org/officeDocument/2006/relationships/oleObject" Target="../embeddings/oleObject27.bin"/><Relationship Id="rId51" Type="http://schemas.openxmlformats.org/officeDocument/2006/relationships/image" Target="../media/image48.wmf"/><Relationship Id="rId3" Type="http://schemas.openxmlformats.org/officeDocument/2006/relationships/image" Target="../media/image5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57.bin"/><Relationship Id="rId18" Type="http://schemas.openxmlformats.org/officeDocument/2006/relationships/oleObject" Target="../embeddings/oleObject59.bin"/><Relationship Id="rId3" Type="http://schemas.openxmlformats.org/officeDocument/2006/relationships/oleObject" Target="../embeddings/oleObject52.bin"/><Relationship Id="rId21" Type="http://schemas.openxmlformats.org/officeDocument/2006/relationships/image" Target="../media/image64.wmf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60.wmf"/><Relationship Id="rId17" Type="http://schemas.openxmlformats.org/officeDocument/2006/relationships/image" Target="../media/image62.wmf"/><Relationship Id="rId25" Type="http://schemas.openxmlformats.org/officeDocument/2006/relationships/image" Target="../media/image66.w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58.bin"/><Relationship Id="rId20" Type="http://schemas.openxmlformats.org/officeDocument/2006/relationships/oleObject" Target="../embeddings/oleObject60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6.bin"/><Relationship Id="rId24" Type="http://schemas.openxmlformats.org/officeDocument/2006/relationships/oleObject" Target="../embeddings/oleObject62.bin"/><Relationship Id="rId5" Type="http://schemas.openxmlformats.org/officeDocument/2006/relationships/oleObject" Target="../embeddings/oleObject53.bin"/><Relationship Id="rId15" Type="http://schemas.openxmlformats.org/officeDocument/2006/relationships/image" Target="../media/image67.emf"/><Relationship Id="rId23" Type="http://schemas.openxmlformats.org/officeDocument/2006/relationships/image" Target="../media/image65.wmf"/><Relationship Id="rId10" Type="http://schemas.openxmlformats.org/officeDocument/2006/relationships/image" Target="../media/image59.wmf"/><Relationship Id="rId19" Type="http://schemas.openxmlformats.org/officeDocument/2006/relationships/image" Target="../media/image63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61.wmf"/><Relationship Id="rId22" Type="http://schemas.openxmlformats.org/officeDocument/2006/relationships/oleObject" Target="../embeddings/oleObject6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75.emf"/><Relationship Id="rId3" Type="http://schemas.openxmlformats.org/officeDocument/2006/relationships/oleObject" Target="../embeddings/oleObject63.bin"/><Relationship Id="rId21" Type="http://schemas.openxmlformats.org/officeDocument/2006/relationships/oleObject" Target="../embeddings/oleObject72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70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67.bin"/><Relationship Id="rId24" Type="http://schemas.openxmlformats.org/officeDocument/2006/relationships/image" Target="../media/image78.wmf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23" Type="http://schemas.openxmlformats.org/officeDocument/2006/relationships/oleObject" Target="../embeddings/oleObject73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71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73.wmf"/><Relationship Id="rId22" Type="http://schemas.openxmlformats.org/officeDocument/2006/relationships/image" Target="../media/image7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oleObject" Target="../embeddings/oleObject79.bin"/><Relationship Id="rId18" Type="http://schemas.openxmlformats.org/officeDocument/2006/relationships/image" Target="../media/image86.wmf"/><Relationship Id="rId26" Type="http://schemas.openxmlformats.org/officeDocument/2006/relationships/image" Target="../media/image90.wmf"/><Relationship Id="rId3" Type="http://schemas.openxmlformats.org/officeDocument/2006/relationships/oleObject" Target="../embeddings/oleObject74.bin"/><Relationship Id="rId21" Type="http://schemas.openxmlformats.org/officeDocument/2006/relationships/oleObject" Target="../embeddings/oleObject83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81.bin"/><Relationship Id="rId25" Type="http://schemas.openxmlformats.org/officeDocument/2006/relationships/oleObject" Target="../embeddings/oleObject85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85.wmf"/><Relationship Id="rId20" Type="http://schemas.openxmlformats.org/officeDocument/2006/relationships/image" Target="../media/image87.wmf"/><Relationship Id="rId29" Type="http://schemas.openxmlformats.org/officeDocument/2006/relationships/oleObject" Target="../embeddings/oleObject87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78.bin"/><Relationship Id="rId24" Type="http://schemas.openxmlformats.org/officeDocument/2006/relationships/image" Target="../media/image89.wmf"/><Relationship Id="rId32" Type="http://schemas.openxmlformats.org/officeDocument/2006/relationships/image" Target="../media/image93.wmf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80.bin"/><Relationship Id="rId23" Type="http://schemas.openxmlformats.org/officeDocument/2006/relationships/oleObject" Target="../embeddings/oleObject84.bin"/><Relationship Id="rId28" Type="http://schemas.openxmlformats.org/officeDocument/2006/relationships/image" Target="../media/image91.wmf"/><Relationship Id="rId10" Type="http://schemas.openxmlformats.org/officeDocument/2006/relationships/image" Target="../media/image82.wmf"/><Relationship Id="rId19" Type="http://schemas.openxmlformats.org/officeDocument/2006/relationships/oleObject" Target="../embeddings/oleObject82.bin"/><Relationship Id="rId31" Type="http://schemas.openxmlformats.org/officeDocument/2006/relationships/oleObject" Target="../embeddings/oleObject88.bin"/><Relationship Id="rId4" Type="http://schemas.openxmlformats.org/officeDocument/2006/relationships/image" Target="../media/image79.w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84.wmf"/><Relationship Id="rId22" Type="http://schemas.openxmlformats.org/officeDocument/2006/relationships/image" Target="../media/image88.wmf"/><Relationship Id="rId27" Type="http://schemas.openxmlformats.org/officeDocument/2006/relationships/oleObject" Target="../embeddings/oleObject86.bin"/><Relationship Id="rId30" Type="http://schemas.openxmlformats.org/officeDocument/2006/relationships/image" Target="../media/image9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13" Type="http://schemas.openxmlformats.org/officeDocument/2006/relationships/image" Target="../media/image9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5.wmf"/><Relationship Id="rId12" Type="http://schemas.openxmlformats.org/officeDocument/2006/relationships/oleObject" Target="../embeddings/oleObject93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5" Type="http://schemas.openxmlformats.org/officeDocument/2006/relationships/image" Target="../media/image100.png"/><Relationship Id="rId10" Type="http://schemas.openxmlformats.org/officeDocument/2006/relationships/oleObject" Target="../embeddings/oleObject92.bin"/><Relationship Id="rId4" Type="http://schemas.openxmlformats.org/officeDocument/2006/relationships/oleObject" Target="../embeddings/oleObject89.bin"/><Relationship Id="rId9" Type="http://schemas.openxmlformats.org/officeDocument/2006/relationships/image" Target="../media/image96.wmf"/><Relationship Id="rId1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105.wmf"/><Relationship Id="rId18" Type="http://schemas.openxmlformats.org/officeDocument/2006/relationships/image" Target="../media/image107.wmf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11.wmf"/><Relationship Id="rId7" Type="http://schemas.openxmlformats.org/officeDocument/2006/relationships/image" Target="../media/image102.wmf"/><Relationship Id="rId12" Type="http://schemas.openxmlformats.org/officeDocument/2006/relationships/oleObject" Target="../embeddings/oleObject98.bin"/><Relationship Id="rId17" Type="http://schemas.openxmlformats.org/officeDocument/2006/relationships/oleObject" Target="../embeddings/oleObject100.bin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10.wmf"/><Relationship Id="rId20" Type="http://schemas.openxmlformats.org/officeDocument/2006/relationships/image" Target="../media/image108.w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04.wmf"/><Relationship Id="rId24" Type="http://schemas.openxmlformats.org/officeDocument/2006/relationships/oleObject" Target="../embeddings/oleObject103.bin"/><Relationship Id="rId5" Type="http://schemas.openxmlformats.org/officeDocument/2006/relationships/image" Target="../media/image101.wmf"/><Relationship Id="rId15" Type="http://schemas.openxmlformats.org/officeDocument/2006/relationships/image" Target="../media/image106.wmf"/><Relationship Id="rId23" Type="http://schemas.openxmlformats.org/officeDocument/2006/relationships/image" Target="../media/image109.wmf"/><Relationship Id="rId10" Type="http://schemas.openxmlformats.org/officeDocument/2006/relationships/oleObject" Target="../embeddings/oleObject97.bin"/><Relationship Id="rId19" Type="http://schemas.openxmlformats.org/officeDocument/2006/relationships/oleObject" Target="../embeddings/oleObject101.bin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03.wmf"/><Relationship Id="rId14" Type="http://schemas.openxmlformats.org/officeDocument/2006/relationships/oleObject" Target="../embeddings/oleObject99.bin"/><Relationship Id="rId22" Type="http://schemas.openxmlformats.org/officeDocument/2006/relationships/oleObject" Target="../embeddings/oleObject10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108.bin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115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0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2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128.wmf"/><Relationship Id="rId3" Type="http://schemas.openxmlformats.org/officeDocument/2006/relationships/oleObject" Target="../embeddings/oleObject109.bin"/><Relationship Id="rId21" Type="http://schemas.openxmlformats.org/officeDocument/2006/relationships/oleObject" Target="../embeddings/oleObject118.bin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125.wmf"/><Relationship Id="rId17" Type="http://schemas.openxmlformats.org/officeDocument/2006/relationships/oleObject" Target="../embeddings/oleObject116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113.bin"/><Relationship Id="rId24" Type="http://schemas.openxmlformats.org/officeDocument/2006/relationships/image" Target="../media/image131.wmf"/><Relationship Id="rId5" Type="http://schemas.openxmlformats.org/officeDocument/2006/relationships/oleObject" Target="../embeddings/oleObject110.bin"/><Relationship Id="rId15" Type="http://schemas.openxmlformats.org/officeDocument/2006/relationships/oleObject" Target="../embeddings/oleObject115.bin"/><Relationship Id="rId23" Type="http://schemas.openxmlformats.org/officeDocument/2006/relationships/oleObject" Target="../embeddings/oleObject119.bin"/><Relationship Id="rId10" Type="http://schemas.openxmlformats.org/officeDocument/2006/relationships/image" Target="../media/image124.wmf"/><Relationship Id="rId19" Type="http://schemas.openxmlformats.org/officeDocument/2006/relationships/oleObject" Target="../embeddings/oleObject117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126.wmf"/><Relationship Id="rId22" Type="http://schemas.openxmlformats.org/officeDocument/2006/relationships/image" Target="../media/image1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13" Type="http://schemas.openxmlformats.org/officeDocument/2006/relationships/oleObject" Target="../embeddings/oleObject125.bin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36.wmf"/><Relationship Id="rId17" Type="http://schemas.openxmlformats.org/officeDocument/2006/relationships/image" Target="../media/image139.w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38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124.bin"/><Relationship Id="rId5" Type="http://schemas.openxmlformats.org/officeDocument/2006/relationships/oleObject" Target="../embeddings/oleObject121.bin"/><Relationship Id="rId15" Type="http://schemas.openxmlformats.org/officeDocument/2006/relationships/oleObject" Target="../embeddings/oleObject126.bin"/><Relationship Id="rId10" Type="http://schemas.openxmlformats.org/officeDocument/2006/relationships/image" Target="../media/image135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13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13" Type="http://schemas.openxmlformats.org/officeDocument/2006/relationships/oleObject" Target="../embeddings/oleObject132.bin"/><Relationship Id="rId18" Type="http://schemas.openxmlformats.org/officeDocument/2006/relationships/image" Target="../media/image147.wmf"/><Relationship Id="rId26" Type="http://schemas.openxmlformats.org/officeDocument/2006/relationships/image" Target="../media/image151.wmf"/><Relationship Id="rId3" Type="http://schemas.openxmlformats.org/officeDocument/2006/relationships/oleObject" Target="../embeddings/oleObject127.bin"/><Relationship Id="rId21" Type="http://schemas.openxmlformats.org/officeDocument/2006/relationships/oleObject" Target="../embeddings/oleObject136.bin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144.wmf"/><Relationship Id="rId17" Type="http://schemas.openxmlformats.org/officeDocument/2006/relationships/oleObject" Target="../embeddings/oleObject134.bin"/><Relationship Id="rId25" Type="http://schemas.openxmlformats.org/officeDocument/2006/relationships/oleObject" Target="../embeddings/oleObject138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46.wmf"/><Relationship Id="rId20" Type="http://schemas.openxmlformats.org/officeDocument/2006/relationships/image" Target="../media/image148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131.bin"/><Relationship Id="rId24" Type="http://schemas.openxmlformats.org/officeDocument/2006/relationships/image" Target="../media/image150.wmf"/><Relationship Id="rId5" Type="http://schemas.openxmlformats.org/officeDocument/2006/relationships/oleObject" Target="../embeddings/oleObject128.bin"/><Relationship Id="rId15" Type="http://schemas.openxmlformats.org/officeDocument/2006/relationships/oleObject" Target="../embeddings/oleObject133.bin"/><Relationship Id="rId23" Type="http://schemas.openxmlformats.org/officeDocument/2006/relationships/oleObject" Target="../embeddings/oleObject137.bin"/><Relationship Id="rId28" Type="http://schemas.openxmlformats.org/officeDocument/2006/relationships/image" Target="../media/image152.emf"/><Relationship Id="rId10" Type="http://schemas.openxmlformats.org/officeDocument/2006/relationships/image" Target="../media/image143.wmf"/><Relationship Id="rId19" Type="http://schemas.openxmlformats.org/officeDocument/2006/relationships/oleObject" Target="../embeddings/oleObject135.bin"/><Relationship Id="rId4" Type="http://schemas.openxmlformats.org/officeDocument/2006/relationships/image" Target="../media/image140.e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45.wmf"/><Relationship Id="rId22" Type="http://schemas.openxmlformats.org/officeDocument/2006/relationships/image" Target="../media/image149.wmf"/><Relationship Id="rId27" Type="http://schemas.openxmlformats.org/officeDocument/2006/relationships/oleObject" Target="../embeddings/oleObject13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13" Type="http://schemas.openxmlformats.org/officeDocument/2006/relationships/image" Target="../media/image157.wmf"/><Relationship Id="rId18" Type="http://schemas.openxmlformats.org/officeDocument/2006/relationships/oleObject" Target="../embeddings/oleObject147.bin"/><Relationship Id="rId26" Type="http://schemas.openxmlformats.org/officeDocument/2006/relationships/oleObject" Target="../embeddings/oleObject151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61.wmf"/><Relationship Id="rId7" Type="http://schemas.openxmlformats.org/officeDocument/2006/relationships/image" Target="../media/image154.wmf"/><Relationship Id="rId12" Type="http://schemas.openxmlformats.org/officeDocument/2006/relationships/oleObject" Target="../embeddings/oleObject144.bin"/><Relationship Id="rId17" Type="http://schemas.openxmlformats.org/officeDocument/2006/relationships/image" Target="../media/image159.wmf"/><Relationship Id="rId25" Type="http://schemas.openxmlformats.org/officeDocument/2006/relationships/image" Target="../media/image163.w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146.bin"/><Relationship Id="rId20" Type="http://schemas.openxmlformats.org/officeDocument/2006/relationships/oleObject" Target="../embeddings/oleObject148.bin"/><Relationship Id="rId29" Type="http://schemas.openxmlformats.org/officeDocument/2006/relationships/image" Target="../media/image165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1.bin"/><Relationship Id="rId11" Type="http://schemas.openxmlformats.org/officeDocument/2006/relationships/image" Target="../media/image156.wmf"/><Relationship Id="rId24" Type="http://schemas.openxmlformats.org/officeDocument/2006/relationships/oleObject" Target="../embeddings/oleObject150.bin"/><Relationship Id="rId5" Type="http://schemas.openxmlformats.org/officeDocument/2006/relationships/image" Target="../media/image153.wmf"/><Relationship Id="rId15" Type="http://schemas.openxmlformats.org/officeDocument/2006/relationships/image" Target="../media/image158.wmf"/><Relationship Id="rId23" Type="http://schemas.openxmlformats.org/officeDocument/2006/relationships/image" Target="../media/image162.wmf"/><Relationship Id="rId28" Type="http://schemas.openxmlformats.org/officeDocument/2006/relationships/oleObject" Target="../embeddings/oleObject152.bin"/><Relationship Id="rId10" Type="http://schemas.openxmlformats.org/officeDocument/2006/relationships/oleObject" Target="../embeddings/oleObject143.bin"/><Relationship Id="rId19" Type="http://schemas.openxmlformats.org/officeDocument/2006/relationships/image" Target="../media/image160.wmf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155.wmf"/><Relationship Id="rId14" Type="http://schemas.openxmlformats.org/officeDocument/2006/relationships/oleObject" Target="../embeddings/oleObject145.bin"/><Relationship Id="rId22" Type="http://schemas.openxmlformats.org/officeDocument/2006/relationships/oleObject" Target="../embeddings/oleObject149.bin"/><Relationship Id="rId27" Type="http://schemas.openxmlformats.org/officeDocument/2006/relationships/image" Target="../media/image16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13" Type="http://schemas.openxmlformats.org/officeDocument/2006/relationships/image" Target="../media/image170.wmf"/><Relationship Id="rId18" Type="http://schemas.openxmlformats.org/officeDocument/2006/relationships/oleObject" Target="../embeddings/oleObject160.bin"/><Relationship Id="rId3" Type="http://schemas.openxmlformats.org/officeDocument/2006/relationships/oleObject" Target="../embeddings/oleObject153.bin"/><Relationship Id="rId21" Type="http://schemas.openxmlformats.org/officeDocument/2006/relationships/image" Target="../media/image174.wmf"/><Relationship Id="rId7" Type="http://schemas.openxmlformats.org/officeDocument/2006/relationships/oleObject" Target="../embeddings/oleObject155.bin"/><Relationship Id="rId12" Type="http://schemas.openxmlformats.org/officeDocument/2006/relationships/oleObject" Target="../embeddings/oleObject157.bin"/><Relationship Id="rId17" Type="http://schemas.openxmlformats.org/officeDocument/2006/relationships/image" Target="../media/image172.w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159.bin"/><Relationship Id="rId20" Type="http://schemas.openxmlformats.org/officeDocument/2006/relationships/oleObject" Target="../embeddings/oleObject161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67.wmf"/><Relationship Id="rId11" Type="http://schemas.openxmlformats.org/officeDocument/2006/relationships/image" Target="../media/image169.wmf"/><Relationship Id="rId5" Type="http://schemas.openxmlformats.org/officeDocument/2006/relationships/oleObject" Target="../embeddings/oleObject154.bin"/><Relationship Id="rId15" Type="http://schemas.openxmlformats.org/officeDocument/2006/relationships/image" Target="../media/image171.wmf"/><Relationship Id="rId10" Type="http://schemas.openxmlformats.org/officeDocument/2006/relationships/oleObject" Target="../embeddings/oleObject156.bin"/><Relationship Id="rId19" Type="http://schemas.openxmlformats.org/officeDocument/2006/relationships/image" Target="../media/image173.wmf"/><Relationship Id="rId4" Type="http://schemas.openxmlformats.org/officeDocument/2006/relationships/image" Target="../media/image166.wmf"/><Relationship Id="rId9" Type="http://schemas.openxmlformats.org/officeDocument/2006/relationships/image" Target="../media/image175.wmf"/><Relationship Id="rId14" Type="http://schemas.openxmlformats.org/officeDocument/2006/relationships/oleObject" Target="../embeddings/oleObject15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13" Type="http://schemas.openxmlformats.org/officeDocument/2006/relationships/oleObject" Target="../embeddings/oleObject167.bin"/><Relationship Id="rId18" Type="http://schemas.openxmlformats.org/officeDocument/2006/relationships/image" Target="../media/image183.wmf"/><Relationship Id="rId26" Type="http://schemas.openxmlformats.org/officeDocument/2006/relationships/image" Target="../media/image187.wmf"/><Relationship Id="rId3" Type="http://schemas.openxmlformats.org/officeDocument/2006/relationships/oleObject" Target="../embeddings/oleObject162.bin"/><Relationship Id="rId21" Type="http://schemas.openxmlformats.org/officeDocument/2006/relationships/oleObject" Target="../embeddings/oleObject171.bin"/><Relationship Id="rId34" Type="http://schemas.openxmlformats.org/officeDocument/2006/relationships/image" Target="../media/image191.wmf"/><Relationship Id="rId7" Type="http://schemas.openxmlformats.org/officeDocument/2006/relationships/oleObject" Target="../embeddings/oleObject164.bin"/><Relationship Id="rId12" Type="http://schemas.openxmlformats.org/officeDocument/2006/relationships/image" Target="../media/image180.wmf"/><Relationship Id="rId17" Type="http://schemas.openxmlformats.org/officeDocument/2006/relationships/oleObject" Target="../embeddings/oleObject169.bin"/><Relationship Id="rId25" Type="http://schemas.openxmlformats.org/officeDocument/2006/relationships/oleObject" Target="../embeddings/oleObject173.bin"/><Relationship Id="rId33" Type="http://schemas.openxmlformats.org/officeDocument/2006/relationships/oleObject" Target="../embeddings/oleObject177.bin"/><Relationship Id="rId38" Type="http://schemas.openxmlformats.org/officeDocument/2006/relationships/image" Target="../media/image193.w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82.wmf"/><Relationship Id="rId20" Type="http://schemas.openxmlformats.org/officeDocument/2006/relationships/image" Target="../media/image184.wmf"/><Relationship Id="rId29" Type="http://schemas.openxmlformats.org/officeDocument/2006/relationships/oleObject" Target="../embeddings/oleObject175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77.wmf"/><Relationship Id="rId11" Type="http://schemas.openxmlformats.org/officeDocument/2006/relationships/oleObject" Target="../embeddings/oleObject166.bin"/><Relationship Id="rId24" Type="http://schemas.openxmlformats.org/officeDocument/2006/relationships/image" Target="../media/image186.wmf"/><Relationship Id="rId32" Type="http://schemas.openxmlformats.org/officeDocument/2006/relationships/image" Target="../media/image190.wmf"/><Relationship Id="rId37" Type="http://schemas.openxmlformats.org/officeDocument/2006/relationships/oleObject" Target="../embeddings/oleObject179.bin"/><Relationship Id="rId5" Type="http://schemas.openxmlformats.org/officeDocument/2006/relationships/oleObject" Target="../embeddings/oleObject163.bin"/><Relationship Id="rId15" Type="http://schemas.openxmlformats.org/officeDocument/2006/relationships/oleObject" Target="../embeddings/oleObject168.bin"/><Relationship Id="rId23" Type="http://schemas.openxmlformats.org/officeDocument/2006/relationships/oleObject" Target="../embeddings/oleObject172.bin"/><Relationship Id="rId28" Type="http://schemas.openxmlformats.org/officeDocument/2006/relationships/image" Target="../media/image188.wmf"/><Relationship Id="rId36" Type="http://schemas.openxmlformats.org/officeDocument/2006/relationships/image" Target="../media/image192.wmf"/><Relationship Id="rId10" Type="http://schemas.openxmlformats.org/officeDocument/2006/relationships/image" Target="../media/image179.wmf"/><Relationship Id="rId19" Type="http://schemas.openxmlformats.org/officeDocument/2006/relationships/oleObject" Target="../embeddings/oleObject170.bin"/><Relationship Id="rId31" Type="http://schemas.openxmlformats.org/officeDocument/2006/relationships/oleObject" Target="../embeddings/oleObject176.bin"/><Relationship Id="rId4" Type="http://schemas.openxmlformats.org/officeDocument/2006/relationships/image" Target="../media/image176.wmf"/><Relationship Id="rId9" Type="http://schemas.openxmlformats.org/officeDocument/2006/relationships/oleObject" Target="../embeddings/oleObject165.bin"/><Relationship Id="rId14" Type="http://schemas.openxmlformats.org/officeDocument/2006/relationships/image" Target="../media/image181.wmf"/><Relationship Id="rId22" Type="http://schemas.openxmlformats.org/officeDocument/2006/relationships/image" Target="../media/image185.wmf"/><Relationship Id="rId27" Type="http://schemas.openxmlformats.org/officeDocument/2006/relationships/oleObject" Target="../embeddings/oleObject174.bin"/><Relationship Id="rId30" Type="http://schemas.openxmlformats.org/officeDocument/2006/relationships/image" Target="../media/image189.wmf"/><Relationship Id="rId35" Type="http://schemas.openxmlformats.org/officeDocument/2006/relationships/oleObject" Target="../embeddings/oleObject17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13" Type="http://schemas.openxmlformats.org/officeDocument/2006/relationships/image" Target="../media/image197.wmf"/><Relationship Id="rId18" Type="http://schemas.openxmlformats.org/officeDocument/2006/relationships/oleObject" Target="../embeddings/oleObject186.bin"/><Relationship Id="rId3" Type="http://schemas.openxmlformats.org/officeDocument/2006/relationships/image" Target="../media/image202.png"/><Relationship Id="rId21" Type="http://schemas.openxmlformats.org/officeDocument/2006/relationships/image" Target="../media/image201.wmf"/><Relationship Id="rId7" Type="http://schemas.openxmlformats.org/officeDocument/2006/relationships/oleObject" Target="../embeddings/oleObject181.bin"/><Relationship Id="rId12" Type="http://schemas.openxmlformats.org/officeDocument/2006/relationships/oleObject" Target="../embeddings/oleObject183.bin"/><Relationship Id="rId17" Type="http://schemas.openxmlformats.org/officeDocument/2006/relationships/image" Target="../media/image199.w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185.bin"/><Relationship Id="rId20" Type="http://schemas.openxmlformats.org/officeDocument/2006/relationships/oleObject" Target="../embeddings/oleObject187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94.wmf"/><Relationship Id="rId11" Type="http://schemas.openxmlformats.org/officeDocument/2006/relationships/image" Target="../media/image196.wmf"/><Relationship Id="rId5" Type="http://schemas.openxmlformats.org/officeDocument/2006/relationships/oleObject" Target="../embeddings/oleObject180.bin"/><Relationship Id="rId15" Type="http://schemas.openxmlformats.org/officeDocument/2006/relationships/image" Target="../media/image198.wmf"/><Relationship Id="rId10" Type="http://schemas.openxmlformats.org/officeDocument/2006/relationships/oleObject" Target="../embeddings/oleObject182.bin"/><Relationship Id="rId19" Type="http://schemas.openxmlformats.org/officeDocument/2006/relationships/image" Target="../media/image200.wmf"/><Relationship Id="rId4" Type="http://schemas.openxmlformats.org/officeDocument/2006/relationships/image" Target="../media/image203.png"/><Relationship Id="rId9" Type="http://schemas.openxmlformats.org/officeDocument/2006/relationships/image" Target="../media/image204.png"/><Relationship Id="rId14" Type="http://schemas.openxmlformats.org/officeDocument/2006/relationships/oleObject" Target="../embeddings/oleObject184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13" Type="http://schemas.openxmlformats.org/officeDocument/2006/relationships/oleObject" Target="../embeddings/oleObject193.bin"/><Relationship Id="rId18" Type="http://schemas.openxmlformats.org/officeDocument/2006/relationships/image" Target="../media/image212.wmf"/><Relationship Id="rId3" Type="http://schemas.openxmlformats.org/officeDocument/2006/relationships/oleObject" Target="../embeddings/oleObject188.bin"/><Relationship Id="rId7" Type="http://schemas.openxmlformats.org/officeDocument/2006/relationships/oleObject" Target="../embeddings/oleObject190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195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211.wmf"/><Relationship Id="rId20" Type="http://schemas.openxmlformats.org/officeDocument/2006/relationships/image" Target="../media/image213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06.emf"/><Relationship Id="rId11" Type="http://schemas.openxmlformats.org/officeDocument/2006/relationships/oleObject" Target="../embeddings/oleObject192.bin"/><Relationship Id="rId5" Type="http://schemas.openxmlformats.org/officeDocument/2006/relationships/oleObject" Target="../embeddings/oleObject189.bin"/><Relationship Id="rId15" Type="http://schemas.openxmlformats.org/officeDocument/2006/relationships/oleObject" Target="../embeddings/oleObject194.bin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196.bin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191.bin"/><Relationship Id="rId14" Type="http://schemas.openxmlformats.org/officeDocument/2006/relationships/image" Target="../media/image210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wmf"/><Relationship Id="rId13" Type="http://schemas.openxmlformats.org/officeDocument/2006/relationships/oleObject" Target="../embeddings/oleObject202.bin"/><Relationship Id="rId18" Type="http://schemas.openxmlformats.org/officeDocument/2006/relationships/image" Target="../media/image221.wmf"/><Relationship Id="rId26" Type="http://schemas.openxmlformats.org/officeDocument/2006/relationships/image" Target="../media/image225.wmf"/><Relationship Id="rId39" Type="http://schemas.openxmlformats.org/officeDocument/2006/relationships/oleObject" Target="../embeddings/oleObject215.bin"/><Relationship Id="rId3" Type="http://schemas.openxmlformats.org/officeDocument/2006/relationships/oleObject" Target="../embeddings/oleObject197.bin"/><Relationship Id="rId21" Type="http://schemas.openxmlformats.org/officeDocument/2006/relationships/oleObject" Target="../embeddings/oleObject206.bin"/><Relationship Id="rId34" Type="http://schemas.openxmlformats.org/officeDocument/2006/relationships/image" Target="../media/image229.wmf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218.wmf"/><Relationship Id="rId17" Type="http://schemas.openxmlformats.org/officeDocument/2006/relationships/oleObject" Target="../embeddings/oleObject204.bin"/><Relationship Id="rId25" Type="http://schemas.openxmlformats.org/officeDocument/2006/relationships/oleObject" Target="../embeddings/oleObject208.bin"/><Relationship Id="rId33" Type="http://schemas.openxmlformats.org/officeDocument/2006/relationships/oleObject" Target="../embeddings/oleObject212.bin"/><Relationship Id="rId38" Type="http://schemas.openxmlformats.org/officeDocument/2006/relationships/image" Target="../media/image231.w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220.wmf"/><Relationship Id="rId20" Type="http://schemas.openxmlformats.org/officeDocument/2006/relationships/image" Target="../media/image222.wmf"/><Relationship Id="rId29" Type="http://schemas.openxmlformats.org/officeDocument/2006/relationships/oleObject" Target="../embeddings/oleObject210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15.wmf"/><Relationship Id="rId11" Type="http://schemas.openxmlformats.org/officeDocument/2006/relationships/oleObject" Target="../embeddings/oleObject201.bin"/><Relationship Id="rId24" Type="http://schemas.openxmlformats.org/officeDocument/2006/relationships/image" Target="../media/image224.wmf"/><Relationship Id="rId32" Type="http://schemas.openxmlformats.org/officeDocument/2006/relationships/image" Target="../media/image228.wmf"/><Relationship Id="rId37" Type="http://schemas.openxmlformats.org/officeDocument/2006/relationships/oleObject" Target="../embeddings/oleObject214.bin"/><Relationship Id="rId40" Type="http://schemas.openxmlformats.org/officeDocument/2006/relationships/image" Target="../media/image232.wmf"/><Relationship Id="rId5" Type="http://schemas.openxmlformats.org/officeDocument/2006/relationships/oleObject" Target="../embeddings/oleObject198.bin"/><Relationship Id="rId15" Type="http://schemas.openxmlformats.org/officeDocument/2006/relationships/oleObject" Target="../embeddings/oleObject203.bin"/><Relationship Id="rId23" Type="http://schemas.openxmlformats.org/officeDocument/2006/relationships/oleObject" Target="../embeddings/oleObject207.bin"/><Relationship Id="rId28" Type="http://schemas.openxmlformats.org/officeDocument/2006/relationships/image" Target="../media/image226.wmf"/><Relationship Id="rId36" Type="http://schemas.openxmlformats.org/officeDocument/2006/relationships/image" Target="../media/image230.wmf"/><Relationship Id="rId10" Type="http://schemas.openxmlformats.org/officeDocument/2006/relationships/image" Target="../media/image217.wmf"/><Relationship Id="rId19" Type="http://schemas.openxmlformats.org/officeDocument/2006/relationships/oleObject" Target="../embeddings/oleObject205.bin"/><Relationship Id="rId31" Type="http://schemas.openxmlformats.org/officeDocument/2006/relationships/oleObject" Target="../embeddings/oleObject211.bin"/><Relationship Id="rId4" Type="http://schemas.openxmlformats.org/officeDocument/2006/relationships/image" Target="../media/image214.wmf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219.wmf"/><Relationship Id="rId22" Type="http://schemas.openxmlformats.org/officeDocument/2006/relationships/image" Target="../media/image223.wmf"/><Relationship Id="rId27" Type="http://schemas.openxmlformats.org/officeDocument/2006/relationships/oleObject" Target="../embeddings/oleObject209.bin"/><Relationship Id="rId30" Type="http://schemas.openxmlformats.org/officeDocument/2006/relationships/image" Target="../media/image227.wmf"/><Relationship Id="rId35" Type="http://schemas.openxmlformats.org/officeDocument/2006/relationships/oleObject" Target="../embeddings/oleObject21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wmf"/><Relationship Id="rId13" Type="http://schemas.openxmlformats.org/officeDocument/2006/relationships/oleObject" Target="../embeddings/oleObject221.bin"/><Relationship Id="rId18" Type="http://schemas.openxmlformats.org/officeDocument/2006/relationships/image" Target="../media/image240.emf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237.wmf"/><Relationship Id="rId17" Type="http://schemas.openxmlformats.org/officeDocument/2006/relationships/oleObject" Target="../embeddings/oleObject223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239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34.w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5" Type="http://schemas.openxmlformats.org/officeDocument/2006/relationships/oleObject" Target="../embeddings/oleObject222.bin"/><Relationship Id="rId10" Type="http://schemas.openxmlformats.org/officeDocument/2006/relationships/image" Target="../media/image236.wmf"/><Relationship Id="rId4" Type="http://schemas.openxmlformats.org/officeDocument/2006/relationships/image" Target="../media/image233.wm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23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wmf"/><Relationship Id="rId13" Type="http://schemas.openxmlformats.org/officeDocument/2006/relationships/oleObject" Target="../embeddings/oleObject229.bin"/><Relationship Id="rId18" Type="http://schemas.openxmlformats.org/officeDocument/2006/relationships/image" Target="../media/image248.wmf"/><Relationship Id="rId3" Type="http://schemas.openxmlformats.org/officeDocument/2006/relationships/oleObject" Target="../embeddings/oleObject224.bin"/><Relationship Id="rId21" Type="http://schemas.openxmlformats.org/officeDocument/2006/relationships/oleObject" Target="../embeddings/oleObject233.bin"/><Relationship Id="rId7" Type="http://schemas.openxmlformats.org/officeDocument/2006/relationships/oleObject" Target="../embeddings/oleObject226.bin"/><Relationship Id="rId12" Type="http://schemas.openxmlformats.org/officeDocument/2006/relationships/image" Target="../media/image245.wmf"/><Relationship Id="rId17" Type="http://schemas.openxmlformats.org/officeDocument/2006/relationships/oleObject" Target="../embeddings/oleObject231.bin"/><Relationship Id="rId25" Type="http://schemas.openxmlformats.org/officeDocument/2006/relationships/image" Target="../media/image252.w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247.wmf"/><Relationship Id="rId20" Type="http://schemas.openxmlformats.org/officeDocument/2006/relationships/image" Target="../media/image249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42.wmf"/><Relationship Id="rId11" Type="http://schemas.openxmlformats.org/officeDocument/2006/relationships/oleObject" Target="../embeddings/oleObject228.bin"/><Relationship Id="rId24" Type="http://schemas.openxmlformats.org/officeDocument/2006/relationships/image" Target="../media/image251.emf"/><Relationship Id="rId5" Type="http://schemas.openxmlformats.org/officeDocument/2006/relationships/oleObject" Target="../embeddings/oleObject225.bin"/><Relationship Id="rId15" Type="http://schemas.openxmlformats.org/officeDocument/2006/relationships/oleObject" Target="../embeddings/oleObject230.bin"/><Relationship Id="rId23" Type="http://schemas.openxmlformats.org/officeDocument/2006/relationships/oleObject" Target="../embeddings/oleObject234.bin"/><Relationship Id="rId10" Type="http://schemas.openxmlformats.org/officeDocument/2006/relationships/image" Target="../media/image244.wmf"/><Relationship Id="rId19" Type="http://schemas.openxmlformats.org/officeDocument/2006/relationships/oleObject" Target="../embeddings/oleObject232.bin"/><Relationship Id="rId4" Type="http://schemas.openxmlformats.org/officeDocument/2006/relationships/image" Target="../media/image241.wmf"/><Relationship Id="rId9" Type="http://schemas.openxmlformats.org/officeDocument/2006/relationships/oleObject" Target="../embeddings/oleObject227.bin"/><Relationship Id="rId14" Type="http://schemas.openxmlformats.org/officeDocument/2006/relationships/image" Target="../media/image246.wmf"/><Relationship Id="rId22" Type="http://schemas.openxmlformats.org/officeDocument/2006/relationships/image" Target="../media/image25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13" Type="http://schemas.openxmlformats.org/officeDocument/2006/relationships/oleObject" Target="../embeddings/oleObject240.bin"/><Relationship Id="rId18" Type="http://schemas.openxmlformats.org/officeDocument/2006/relationships/image" Target="../media/image260.wmf"/><Relationship Id="rId26" Type="http://schemas.openxmlformats.org/officeDocument/2006/relationships/image" Target="../media/image264.wmf"/><Relationship Id="rId3" Type="http://schemas.openxmlformats.org/officeDocument/2006/relationships/oleObject" Target="../embeddings/oleObject235.bin"/><Relationship Id="rId21" Type="http://schemas.openxmlformats.org/officeDocument/2006/relationships/oleObject" Target="../embeddings/oleObject244.bin"/><Relationship Id="rId34" Type="http://schemas.openxmlformats.org/officeDocument/2006/relationships/image" Target="../media/image268.wmf"/><Relationship Id="rId7" Type="http://schemas.openxmlformats.org/officeDocument/2006/relationships/oleObject" Target="../embeddings/oleObject237.bin"/><Relationship Id="rId12" Type="http://schemas.openxmlformats.org/officeDocument/2006/relationships/image" Target="../media/image257.wmf"/><Relationship Id="rId17" Type="http://schemas.openxmlformats.org/officeDocument/2006/relationships/oleObject" Target="../embeddings/oleObject242.bin"/><Relationship Id="rId25" Type="http://schemas.openxmlformats.org/officeDocument/2006/relationships/oleObject" Target="../embeddings/oleObject246.bin"/><Relationship Id="rId33" Type="http://schemas.openxmlformats.org/officeDocument/2006/relationships/oleObject" Target="../embeddings/oleObject250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259.wmf"/><Relationship Id="rId20" Type="http://schemas.openxmlformats.org/officeDocument/2006/relationships/image" Target="../media/image261.wmf"/><Relationship Id="rId29" Type="http://schemas.openxmlformats.org/officeDocument/2006/relationships/oleObject" Target="../embeddings/oleObject248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54.emf"/><Relationship Id="rId11" Type="http://schemas.openxmlformats.org/officeDocument/2006/relationships/oleObject" Target="../embeddings/oleObject239.bin"/><Relationship Id="rId24" Type="http://schemas.openxmlformats.org/officeDocument/2006/relationships/image" Target="../media/image263.wmf"/><Relationship Id="rId32" Type="http://schemas.openxmlformats.org/officeDocument/2006/relationships/image" Target="../media/image267.wmf"/><Relationship Id="rId5" Type="http://schemas.openxmlformats.org/officeDocument/2006/relationships/oleObject" Target="../embeddings/oleObject236.bin"/><Relationship Id="rId15" Type="http://schemas.openxmlformats.org/officeDocument/2006/relationships/oleObject" Target="../embeddings/oleObject241.bin"/><Relationship Id="rId23" Type="http://schemas.openxmlformats.org/officeDocument/2006/relationships/oleObject" Target="../embeddings/oleObject245.bin"/><Relationship Id="rId28" Type="http://schemas.openxmlformats.org/officeDocument/2006/relationships/image" Target="../media/image265.wmf"/><Relationship Id="rId10" Type="http://schemas.openxmlformats.org/officeDocument/2006/relationships/image" Target="../media/image256.wmf"/><Relationship Id="rId19" Type="http://schemas.openxmlformats.org/officeDocument/2006/relationships/oleObject" Target="../embeddings/oleObject243.bin"/><Relationship Id="rId31" Type="http://schemas.openxmlformats.org/officeDocument/2006/relationships/oleObject" Target="../embeddings/oleObject249.bin"/><Relationship Id="rId4" Type="http://schemas.openxmlformats.org/officeDocument/2006/relationships/image" Target="../media/image253.emf"/><Relationship Id="rId9" Type="http://schemas.openxmlformats.org/officeDocument/2006/relationships/oleObject" Target="../embeddings/oleObject238.bin"/><Relationship Id="rId14" Type="http://schemas.openxmlformats.org/officeDocument/2006/relationships/image" Target="../media/image258.wmf"/><Relationship Id="rId22" Type="http://schemas.openxmlformats.org/officeDocument/2006/relationships/image" Target="../media/image262.wmf"/><Relationship Id="rId27" Type="http://schemas.openxmlformats.org/officeDocument/2006/relationships/oleObject" Target="../embeddings/oleObject247.bin"/><Relationship Id="rId30" Type="http://schemas.openxmlformats.org/officeDocument/2006/relationships/image" Target="../media/image26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13" Type="http://schemas.openxmlformats.org/officeDocument/2006/relationships/oleObject" Target="../embeddings/oleObject256.bin"/><Relationship Id="rId18" Type="http://schemas.openxmlformats.org/officeDocument/2006/relationships/image" Target="../media/image276.wmf"/><Relationship Id="rId26" Type="http://schemas.openxmlformats.org/officeDocument/2006/relationships/image" Target="../media/image280.wmf"/><Relationship Id="rId3" Type="http://schemas.openxmlformats.org/officeDocument/2006/relationships/oleObject" Target="../embeddings/oleObject251.bin"/><Relationship Id="rId21" Type="http://schemas.openxmlformats.org/officeDocument/2006/relationships/oleObject" Target="../embeddings/oleObject260.bin"/><Relationship Id="rId7" Type="http://schemas.openxmlformats.org/officeDocument/2006/relationships/oleObject" Target="../embeddings/oleObject253.bin"/><Relationship Id="rId12" Type="http://schemas.openxmlformats.org/officeDocument/2006/relationships/image" Target="../media/image273.wmf"/><Relationship Id="rId17" Type="http://schemas.openxmlformats.org/officeDocument/2006/relationships/oleObject" Target="../embeddings/oleObject258.bin"/><Relationship Id="rId25" Type="http://schemas.openxmlformats.org/officeDocument/2006/relationships/oleObject" Target="../embeddings/oleObject262.bin"/><Relationship Id="rId33" Type="http://schemas.openxmlformats.org/officeDocument/2006/relationships/image" Target="../media/image284.e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275.wmf"/><Relationship Id="rId20" Type="http://schemas.openxmlformats.org/officeDocument/2006/relationships/image" Target="../media/image277.wmf"/><Relationship Id="rId29" Type="http://schemas.openxmlformats.org/officeDocument/2006/relationships/oleObject" Target="../embeddings/oleObject264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70.wmf"/><Relationship Id="rId11" Type="http://schemas.openxmlformats.org/officeDocument/2006/relationships/oleObject" Target="../embeddings/oleObject255.bin"/><Relationship Id="rId24" Type="http://schemas.openxmlformats.org/officeDocument/2006/relationships/image" Target="../media/image279.wmf"/><Relationship Id="rId32" Type="http://schemas.openxmlformats.org/officeDocument/2006/relationships/image" Target="../media/image283.emf"/><Relationship Id="rId5" Type="http://schemas.openxmlformats.org/officeDocument/2006/relationships/oleObject" Target="../embeddings/oleObject252.bin"/><Relationship Id="rId15" Type="http://schemas.openxmlformats.org/officeDocument/2006/relationships/oleObject" Target="../embeddings/oleObject257.bin"/><Relationship Id="rId23" Type="http://schemas.openxmlformats.org/officeDocument/2006/relationships/oleObject" Target="../embeddings/oleObject261.bin"/><Relationship Id="rId28" Type="http://schemas.openxmlformats.org/officeDocument/2006/relationships/image" Target="../media/image281.wmf"/><Relationship Id="rId10" Type="http://schemas.openxmlformats.org/officeDocument/2006/relationships/image" Target="../media/image272.wmf"/><Relationship Id="rId19" Type="http://schemas.openxmlformats.org/officeDocument/2006/relationships/oleObject" Target="../embeddings/oleObject259.bin"/><Relationship Id="rId31" Type="http://schemas.openxmlformats.org/officeDocument/2006/relationships/image" Target="../media/image282.wmf"/><Relationship Id="rId4" Type="http://schemas.openxmlformats.org/officeDocument/2006/relationships/image" Target="../media/image269.wmf"/><Relationship Id="rId9" Type="http://schemas.openxmlformats.org/officeDocument/2006/relationships/oleObject" Target="../embeddings/oleObject254.bin"/><Relationship Id="rId14" Type="http://schemas.openxmlformats.org/officeDocument/2006/relationships/image" Target="../media/image274.wmf"/><Relationship Id="rId22" Type="http://schemas.openxmlformats.org/officeDocument/2006/relationships/image" Target="../media/image278.wmf"/><Relationship Id="rId27" Type="http://schemas.openxmlformats.org/officeDocument/2006/relationships/oleObject" Target="../embeddings/oleObject263.bin"/><Relationship Id="rId30" Type="http://schemas.openxmlformats.org/officeDocument/2006/relationships/oleObject" Target="../embeddings/oleObject26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7.bin"/><Relationship Id="rId13" Type="http://schemas.openxmlformats.org/officeDocument/2006/relationships/image" Target="../media/image288.wmf"/><Relationship Id="rId3" Type="http://schemas.openxmlformats.org/officeDocument/2006/relationships/image" Target="../media/image290.wmf"/><Relationship Id="rId7" Type="http://schemas.openxmlformats.org/officeDocument/2006/relationships/image" Target="../media/image285.wmf"/><Relationship Id="rId12" Type="http://schemas.openxmlformats.org/officeDocument/2006/relationships/oleObject" Target="../embeddings/oleObject269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66.bin"/><Relationship Id="rId11" Type="http://schemas.openxmlformats.org/officeDocument/2006/relationships/image" Target="../media/image287.wmf"/><Relationship Id="rId5" Type="http://schemas.openxmlformats.org/officeDocument/2006/relationships/image" Target="../media/image292.png"/><Relationship Id="rId15" Type="http://schemas.openxmlformats.org/officeDocument/2006/relationships/image" Target="../media/image289.wmf"/><Relationship Id="rId10" Type="http://schemas.openxmlformats.org/officeDocument/2006/relationships/oleObject" Target="../embeddings/oleObject268.bin"/><Relationship Id="rId4" Type="http://schemas.openxmlformats.org/officeDocument/2006/relationships/image" Target="../media/image291.png"/><Relationship Id="rId9" Type="http://schemas.openxmlformats.org/officeDocument/2006/relationships/image" Target="../media/image286.wmf"/><Relationship Id="rId14" Type="http://schemas.openxmlformats.org/officeDocument/2006/relationships/oleObject" Target="../embeddings/oleObject27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wmf"/><Relationship Id="rId13" Type="http://schemas.openxmlformats.org/officeDocument/2006/relationships/oleObject" Target="../embeddings/oleObject274.bin"/><Relationship Id="rId18" Type="http://schemas.openxmlformats.org/officeDocument/2006/relationships/image" Target="../media/image298.wmf"/><Relationship Id="rId26" Type="http://schemas.openxmlformats.org/officeDocument/2006/relationships/oleObject" Target="../embeddings/oleObject281.bin"/><Relationship Id="rId3" Type="http://schemas.openxmlformats.org/officeDocument/2006/relationships/notesSlide" Target="../notesSlides/notesSlide6.xml"/><Relationship Id="rId21" Type="http://schemas.openxmlformats.org/officeDocument/2006/relationships/oleObject" Target="../embeddings/oleObject278.bin"/><Relationship Id="rId34" Type="http://schemas.openxmlformats.org/officeDocument/2006/relationships/oleObject" Target="../embeddings/oleObject285.bin"/><Relationship Id="rId7" Type="http://schemas.openxmlformats.org/officeDocument/2006/relationships/oleObject" Target="../embeddings/oleObject271.bin"/><Relationship Id="rId12" Type="http://schemas.openxmlformats.org/officeDocument/2006/relationships/image" Target="../media/image295.wmf"/><Relationship Id="rId17" Type="http://schemas.openxmlformats.org/officeDocument/2006/relationships/oleObject" Target="../embeddings/oleObject276.bin"/><Relationship Id="rId25" Type="http://schemas.openxmlformats.org/officeDocument/2006/relationships/oleObject" Target="../embeddings/oleObject280.bin"/><Relationship Id="rId33" Type="http://schemas.openxmlformats.org/officeDocument/2006/relationships/image" Target="../media/image305.wmf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297.wmf"/><Relationship Id="rId20" Type="http://schemas.openxmlformats.org/officeDocument/2006/relationships/image" Target="../media/image299.wmf"/><Relationship Id="rId29" Type="http://schemas.openxmlformats.org/officeDocument/2006/relationships/image" Target="../media/image303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10.wmf"/><Relationship Id="rId11" Type="http://schemas.openxmlformats.org/officeDocument/2006/relationships/oleObject" Target="../embeddings/oleObject273.bin"/><Relationship Id="rId24" Type="http://schemas.openxmlformats.org/officeDocument/2006/relationships/image" Target="../media/image301.wmf"/><Relationship Id="rId32" Type="http://schemas.openxmlformats.org/officeDocument/2006/relationships/oleObject" Target="../embeddings/oleObject284.bin"/><Relationship Id="rId37" Type="http://schemas.openxmlformats.org/officeDocument/2006/relationships/image" Target="../media/image307.wmf"/><Relationship Id="rId5" Type="http://schemas.openxmlformats.org/officeDocument/2006/relationships/image" Target="../media/image309.wmf"/><Relationship Id="rId15" Type="http://schemas.openxmlformats.org/officeDocument/2006/relationships/oleObject" Target="../embeddings/oleObject275.bin"/><Relationship Id="rId23" Type="http://schemas.openxmlformats.org/officeDocument/2006/relationships/oleObject" Target="../embeddings/oleObject279.bin"/><Relationship Id="rId28" Type="http://schemas.openxmlformats.org/officeDocument/2006/relationships/oleObject" Target="../embeddings/oleObject282.bin"/><Relationship Id="rId36" Type="http://schemas.openxmlformats.org/officeDocument/2006/relationships/oleObject" Target="../embeddings/oleObject286.bin"/><Relationship Id="rId10" Type="http://schemas.openxmlformats.org/officeDocument/2006/relationships/image" Target="../media/image294.wmf"/><Relationship Id="rId19" Type="http://schemas.openxmlformats.org/officeDocument/2006/relationships/oleObject" Target="../embeddings/oleObject277.bin"/><Relationship Id="rId31" Type="http://schemas.openxmlformats.org/officeDocument/2006/relationships/image" Target="../media/image304.wmf"/><Relationship Id="rId4" Type="http://schemas.openxmlformats.org/officeDocument/2006/relationships/image" Target="../media/image308.wmf"/><Relationship Id="rId9" Type="http://schemas.openxmlformats.org/officeDocument/2006/relationships/oleObject" Target="../embeddings/oleObject272.bin"/><Relationship Id="rId14" Type="http://schemas.openxmlformats.org/officeDocument/2006/relationships/image" Target="../media/image296.wmf"/><Relationship Id="rId22" Type="http://schemas.openxmlformats.org/officeDocument/2006/relationships/image" Target="../media/image300.wmf"/><Relationship Id="rId27" Type="http://schemas.openxmlformats.org/officeDocument/2006/relationships/image" Target="../media/image302.wmf"/><Relationship Id="rId30" Type="http://schemas.openxmlformats.org/officeDocument/2006/relationships/oleObject" Target="../embeddings/oleObject283.bin"/><Relationship Id="rId35" Type="http://schemas.openxmlformats.org/officeDocument/2006/relationships/image" Target="../media/image306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4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87.bin"/><Relationship Id="rId5" Type="http://schemas.openxmlformats.org/officeDocument/2006/relationships/image" Target="../media/image202.png"/><Relationship Id="rId10" Type="http://schemas.openxmlformats.org/officeDocument/2006/relationships/image" Target="../media/image204.png"/><Relationship Id="rId4" Type="http://schemas.openxmlformats.org/officeDocument/2006/relationships/image" Target="../media/image314.png"/><Relationship Id="rId9" Type="http://schemas.openxmlformats.org/officeDocument/2006/relationships/image" Target="../media/image195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20.wmf"/><Relationship Id="rId12" Type="http://schemas.openxmlformats.org/officeDocument/2006/relationships/image" Target="../media/image316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19.png"/><Relationship Id="rId11" Type="http://schemas.openxmlformats.org/officeDocument/2006/relationships/oleObject" Target="../embeddings/oleObject290.bin"/><Relationship Id="rId5" Type="http://schemas.openxmlformats.org/officeDocument/2006/relationships/image" Target="../media/image318.wmf"/><Relationship Id="rId10" Type="http://schemas.openxmlformats.org/officeDocument/2006/relationships/image" Target="../media/image315.wmf"/><Relationship Id="rId4" Type="http://schemas.openxmlformats.org/officeDocument/2006/relationships/image" Target="../media/image317.wmf"/><Relationship Id="rId9" Type="http://schemas.openxmlformats.org/officeDocument/2006/relationships/oleObject" Target="../embeddings/oleObject28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wmf"/><Relationship Id="rId13" Type="http://schemas.openxmlformats.org/officeDocument/2006/relationships/oleObject" Target="../embeddings/oleObject29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29.emf"/><Relationship Id="rId12" Type="http://schemas.openxmlformats.org/officeDocument/2006/relationships/image" Target="../media/image325.wmf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327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28.png"/><Relationship Id="rId11" Type="http://schemas.openxmlformats.org/officeDocument/2006/relationships/oleObject" Target="../embeddings/oleObject292.bin"/><Relationship Id="rId5" Type="http://schemas.openxmlformats.org/officeDocument/2006/relationships/image" Target="../media/image98.png"/><Relationship Id="rId15" Type="http://schemas.openxmlformats.org/officeDocument/2006/relationships/oleObject" Target="../embeddings/oleObject294.bin"/><Relationship Id="rId10" Type="http://schemas.openxmlformats.org/officeDocument/2006/relationships/image" Target="../media/image332.wmf"/><Relationship Id="rId4" Type="http://schemas.openxmlformats.org/officeDocument/2006/relationships/oleObject" Target="../embeddings/oleObject291.bin"/><Relationship Id="rId9" Type="http://schemas.openxmlformats.org/officeDocument/2006/relationships/image" Target="../media/image331.wmf"/><Relationship Id="rId14" Type="http://schemas.openxmlformats.org/officeDocument/2006/relationships/image" Target="../media/image32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9.emf"/><Relationship Id="rId4" Type="http://schemas.openxmlformats.org/officeDocument/2006/relationships/image" Target="../media/image334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wmf"/><Relationship Id="rId3" Type="http://schemas.openxmlformats.org/officeDocument/2006/relationships/image" Target="../media/image335.wmf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8.png"/><Relationship Id="rId5" Type="http://schemas.openxmlformats.org/officeDocument/2006/relationships/image" Target="../media/image337.wmf"/><Relationship Id="rId4" Type="http://schemas.openxmlformats.org/officeDocument/2006/relationships/image" Target="../media/image336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95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28.png"/><Relationship Id="rId5" Type="http://schemas.openxmlformats.org/officeDocument/2006/relationships/image" Target="../media/image342.emf"/><Relationship Id="rId4" Type="http://schemas.openxmlformats.org/officeDocument/2006/relationships/image" Target="../media/image34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343.png"/><Relationship Id="rId4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6.bin"/><Relationship Id="rId13" Type="http://schemas.openxmlformats.org/officeDocument/2006/relationships/oleObject" Target="../embeddings/oleObject298.bin"/><Relationship Id="rId18" Type="http://schemas.openxmlformats.org/officeDocument/2006/relationships/image" Target="../media/image348.wmf"/><Relationship Id="rId26" Type="http://schemas.openxmlformats.org/officeDocument/2006/relationships/image" Target="../media/image352.wmf"/><Relationship Id="rId3" Type="http://schemas.openxmlformats.org/officeDocument/2006/relationships/notesSlide" Target="../notesSlides/notesSlide15.xml"/><Relationship Id="rId21" Type="http://schemas.openxmlformats.org/officeDocument/2006/relationships/oleObject" Target="../embeddings/oleObject302.bin"/><Relationship Id="rId7" Type="http://schemas.openxmlformats.org/officeDocument/2006/relationships/image" Target="../media/image329.emf"/><Relationship Id="rId12" Type="http://schemas.openxmlformats.org/officeDocument/2006/relationships/chart" Target="../charts/chart2.xml"/><Relationship Id="rId17" Type="http://schemas.openxmlformats.org/officeDocument/2006/relationships/oleObject" Target="../embeddings/oleObject300.bin"/><Relationship Id="rId25" Type="http://schemas.openxmlformats.org/officeDocument/2006/relationships/oleObject" Target="../embeddings/oleObject304.bin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347.wmf"/><Relationship Id="rId20" Type="http://schemas.openxmlformats.org/officeDocument/2006/relationships/image" Target="../media/image349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54.wmf"/><Relationship Id="rId11" Type="http://schemas.openxmlformats.org/officeDocument/2006/relationships/image" Target="../media/image345.wmf"/><Relationship Id="rId24" Type="http://schemas.openxmlformats.org/officeDocument/2006/relationships/image" Target="../media/image351.wmf"/><Relationship Id="rId5" Type="http://schemas.openxmlformats.org/officeDocument/2006/relationships/chart" Target="../charts/chart1.xml"/><Relationship Id="rId15" Type="http://schemas.openxmlformats.org/officeDocument/2006/relationships/oleObject" Target="../embeddings/oleObject299.bin"/><Relationship Id="rId23" Type="http://schemas.openxmlformats.org/officeDocument/2006/relationships/oleObject" Target="../embeddings/oleObject303.bin"/><Relationship Id="rId10" Type="http://schemas.openxmlformats.org/officeDocument/2006/relationships/oleObject" Target="../embeddings/oleObject297.bin"/><Relationship Id="rId19" Type="http://schemas.openxmlformats.org/officeDocument/2006/relationships/oleObject" Target="../embeddings/oleObject301.bin"/><Relationship Id="rId4" Type="http://schemas.openxmlformats.org/officeDocument/2006/relationships/image" Target="../media/image353.wmf"/><Relationship Id="rId9" Type="http://schemas.openxmlformats.org/officeDocument/2006/relationships/image" Target="../media/image344.wmf"/><Relationship Id="rId14" Type="http://schemas.openxmlformats.org/officeDocument/2006/relationships/image" Target="../media/image346.wmf"/><Relationship Id="rId22" Type="http://schemas.openxmlformats.org/officeDocument/2006/relationships/image" Target="../media/image350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6.bin"/><Relationship Id="rId13" Type="http://schemas.openxmlformats.org/officeDocument/2006/relationships/image" Target="../media/image129.wmf"/><Relationship Id="rId18" Type="http://schemas.openxmlformats.org/officeDocument/2006/relationships/chart" Target="../charts/chart3.xm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26.wmf"/><Relationship Id="rId12" Type="http://schemas.openxmlformats.org/officeDocument/2006/relationships/oleObject" Target="../embeddings/oleObject308.bin"/><Relationship Id="rId17" Type="http://schemas.openxmlformats.org/officeDocument/2006/relationships/image" Target="../media/image131.wmf"/><Relationship Id="rId2" Type="http://schemas.openxmlformats.org/officeDocument/2006/relationships/slideLayout" Target="../slideLayouts/slideLayout25.xml"/><Relationship Id="rId16" Type="http://schemas.openxmlformats.org/officeDocument/2006/relationships/oleObject" Target="../embeddings/oleObject310.bin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05.bin"/><Relationship Id="rId11" Type="http://schemas.openxmlformats.org/officeDocument/2006/relationships/image" Target="../media/image128.wmf"/><Relationship Id="rId5" Type="http://schemas.openxmlformats.org/officeDocument/2006/relationships/image" Target="../media/image356.wmf"/><Relationship Id="rId15" Type="http://schemas.openxmlformats.org/officeDocument/2006/relationships/image" Target="../media/image130.wmf"/><Relationship Id="rId10" Type="http://schemas.openxmlformats.org/officeDocument/2006/relationships/oleObject" Target="../embeddings/oleObject307.bin"/><Relationship Id="rId4" Type="http://schemas.openxmlformats.org/officeDocument/2006/relationships/image" Target="../media/image355.wmf"/><Relationship Id="rId9" Type="http://schemas.openxmlformats.org/officeDocument/2006/relationships/image" Target="../media/image127.wmf"/><Relationship Id="rId14" Type="http://schemas.openxmlformats.org/officeDocument/2006/relationships/oleObject" Target="../embeddings/oleObject309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3.bin"/><Relationship Id="rId13" Type="http://schemas.openxmlformats.org/officeDocument/2006/relationships/image" Target="../media/image360.wmf"/><Relationship Id="rId18" Type="http://schemas.openxmlformats.org/officeDocument/2006/relationships/oleObject" Target="../embeddings/oleObject318.bin"/><Relationship Id="rId26" Type="http://schemas.openxmlformats.org/officeDocument/2006/relationships/image" Target="../media/image364.wmf"/><Relationship Id="rId3" Type="http://schemas.openxmlformats.org/officeDocument/2006/relationships/image" Target="../media/image370.wmf"/><Relationship Id="rId21" Type="http://schemas.openxmlformats.org/officeDocument/2006/relationships/image" Target="../media/image134.wmf"/><Relationship Id="rId34" Type="http://schemas.openxmlformats.org/officeDocument/2006/relationships/image" Target="../media/image368.wmf"/><Relationship Id="rId7" Type="http://schemas.openxmlformats.org/officeDocument/2006/relationships/image" Target="../media/image132.wmf"/><Relationship Id="rId12" Type="http://schemas.openxmlformats.org/officeDocument/2006/relationships/oleObject" Target="../embeddings/oleObject315.bin"/><Relationship Id="rId17" Type="http://schemas.openxmlformats.org/officeDocument/2006/relationships/image" Target="../media/image362.wmf"/><Relationship Id="rId25" Type="http://schemas.openxmlformats.org/officeDocument/2006/relationships/oleObject" Target="../embeddings/oleObject320.bin"/><Relationship Id="rId33" Type="http://schemas.openxmlformats.org/officeDocument/2006/relationships/oleObject" Target="../embeddings/oleObject324.bin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317.bin"/><Relationship Id="rId20" Type="http://schemas.openxmlformats.org/officeDocument/2006/relationships/oleObject" Target="../embeddings/oleObject319.bin"/><Relationship Id="rId29" Type="http://schemas.openxmlformats.org/officeDocument/2006/relationships/oleObject" Target="../embeddings/oleObject322.bin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312.bin"/><Relationship Id="rId11" Type="http://schemas.openxmlformats.org/officeDocument/2006/relationships/image" Target="../media/image359.wmf"/><Relationship Id="rId24" Type="http://schemas.openxmlformats.org/officeDocument/2006/relationships/image" Target="../media/image372.wmf"/><Relationship Id="rId32" Type="http://schemas.openxmlformats.org/officeDocument/2006/relationships/image" Target="../media/image367.wmf"/><Relationship Id="rId5" Type="http://schemas.openxmlformats.org/officeDocument/2006/relationships/image" Target="../media/image357.wmf"/><Relationship Id="rId15" Type="http://schemas.openxmlformats.org/officeDocument/2006/relationships/image" Target="../media/image361.wmf"/><Relationship Id="rId23" Type="http://schemas.openxmlformats.org/officeDocument/2006/relationships/image" Target="../media/image371.wmf"/><Relationship Id="rId28" Type="http://schemas.openxmlformats.org/officeDocument/2006/relationships/image" Target="../media/image365.wmf"/><Relationship Id="rId36" Type="http://schemas.openxmlformats.org/officeDocument/2006/relationships/image" Target="../media/image369.wmf"/><Relationship Id="rId10" Type="http://schemas.openxmlformats.org/officeDocument/2006/relationships/oleObject" Target="../embeddings/oleObject314.bin"/><Relationship Id="rId19" Type="http://schemas.openxmlformats.org/officeDocument/2006/relationships/image" Target="../media/image363.wmf"/><Relationship Id="rId31" Type="http://schemas.openxmlformats.org/officeDocument/2006/relationships/oleObject" Target="../embeddings/oleObject323.bin"/><Relationship Id="rId4" Type="http://schemas.openxmlformats.org/officeDocument/2006/relationships/oleObject" Target="../embeddings/oleObject311.bin"/><Relationship Id="rId9" Type="http://schemas.openxmlformats.org/officeDocument/2006/relationships/image" Target="../media/image358.wmf"/><Relationship Id="rId14" Type="http://schemas.openxmlformats.org/officeDocument/2006/relationships/oleObject" Target="../embeddings/oleObject316.bin"/><Relationship Id="rId22" Type="http://schemas.openxmlformats.org/officeDocument/2006/relationships/image" Target="../media/image139.wmf"/><Relationship Id="rId27" Type="http://schemas.openxmlformats.org/officeDocument/2006/relationships/oleObject" Target="../embeddings/oleObject321.bin"/><Relationship Id="rId30" Type="http://schemas.openxmlformats.org/officeDocument/2006/relationships/image" Target="../media/image366.wmf"/><Relationship Id="rId35" Type="http://schemas.openxmlformats.org/officeDocument/2006/relationships/oleObject" Target="../embeddings/oleObject325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373.png"/><Relationship Id="rId4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7.bin"/><Relationship Id="rId13" Type="http://schemas.openxmlformats.org/officeDocument/2006/relationships/image" Target="../media/image377.wmf"/><Relationship Id="rId18" Type="http://schemas.openxmlformats.org/officeDocument/2006/relationships/oleObject" Target="../embeddings/oleObject332.bin"/><Relationship Id="rId3" Type="http://schemas.openxmlformats.org/officeDocument/2006/relationships/notesSlide" Target="../notesSlides/notesSlide18.xml"/><Relationship Id="rId21" Type="http://schemas.openxmlformats.org/officeDocument/2006/relationships/oleObject" Target="../embeddings/oleObject333.bin"/><Relationship Id="rId7" Type="http://schemas.openxmlformats.org/officeDocument/2006/relationships/image" Target="../media/image383.emf"/><Relationship Id="rId12" Type="http://schemas.openxmlformats.org/officeDocument/2006/relationships/oleObject" Target="../embeddings/oleObject329.bin"/><Relationship Id="rId17" Type="http://schemas.openxmlformats.org/officeDocument/2006/relationships/image" Target="../media/image379.wmf"/><Relationship Id="rId2" Type="http://schemas.openxmlformats.org/officeDocument/2006/relationships/slideLayout" Target="../slideLayouts/slideLayout25.xml"/><Relationship Id="rId16" Type="http://schemas.openxmlformats.org/officeDocument/2006/relationships/oleObject" Target="../embeddings/oleObject331.bin"/><Relationship Id="rId20" Type="http://schemas.openxmlformats.org/officeDocument/2006/relationships/image" Target="../media/image384.png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82.png"/><Relationship Id="rId11" Type="http://schemas.openxmlformats.org/officeDocument/2006/relationships/image" Target="../media/image376.wmf"/><Relationship Id="rId5" Type="http://schemas.openxmlformats.org/officeDocument/2006/relationships/image" Target="../media/image374.emf"/><Relationship Id="rId15" Type="http://schemas.openxmlformats.org/officeDocument/2006/relationships/image" Target="../media/image378.wmf"/><Relationship Id="rId10" Type="http://schemas.openxmlformats.org/officeDocument/2006/relationships/oleObject" Target="../embeddings/oleObject328.bin"/><Relationship Id="rId19" Type="http://schemas.openxmlformats.org/officeDocument/2006/relationships/image" Target="../media/image380.wmf"/><Relationship Id="rId4" Type="http://schemas.openxmlformats.org/officeDocument/2006/relationships/oleObject" Target="../embeddings/oleObject326.bin"/><Relationship Id="rId9" Type="http://schemas.openxmlformats.org/officeDocument/2006/relationships/image" Target="../media/image375.wmf"/><Relationship Id="rId14" Type="http://schemas.openxmlformats.org/officeDocument/2006/relationships/oleObject" Target="../embeddings/oleObject330.bin"/><Relationship Id="rId22" Type="http://schemas.openxmlformats.org/officeDocument/2006/relationships/image" Target="../media/image38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334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wmf"/><Relationship Id="rId9" Type="http://schemas.openxmlformats.org/officeDocument/2006/relationships/image" Target="../media/image389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390.png"/><Relationship Id="rId4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336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391.wmf"/><Relationship Id="rId11" Type="http://schemas.openxmlformats.org/officeDocument/2006/relationships/image" Target="../media/image395.wmf"/><Relationship Id="rId5" Type="http://schemas.openxmlformats.org/officeDocument/2006/relationships/oleObject" Target="../embeddings/oleObject335.bin"/><Relationship Id="rId10" Type="http://schemas.openxmlformats.org/officeDocument/2006/relationships/image" Target="../media/image393.wmf"/><Relationship Id="rId4" Type="http://schemas.openxmlformats.org/officeDocument/2006/relationships/image" Target="../media/image394.wmf"/><Relationship Id="rId9" Type="http://schemas.openxmlformats.org/officeDocument/2006/relationships/oleObject" Target="../embeddings/oleObject337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396.png"/><Relationship Id="rId4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1.wmf"/><Relationship Id="rId18" Type="http://schemas.openxmlformats.org/officeDocument/2006/relationships/oleObject" Target="../embeddings/oleObject13.bin"/><Relationship Id="rId26" Type="http://schemas.openxmlformats.org/officeDocument/2006/relationships/oleObject" Target="../embeddings/oleObject17.bin"/><Relationship Id="rId39" Type="http://schemas.openxmlformats.org/officeDocument/2006/relationships/image" Target="../media/image24.wmf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5.wmf"/><Relationship Id="rId34" Type="http://schemas.openxmlformats.org/officeDocument/2006/relationships/oleObject" Target="../embeddings/oleObject21.bin"/><Relationship Id="rId7" Type="http://schemas.openxmlformats.org/officeDocument/2006/relationships/image" Target="../media/image8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13.wmf"/><Relationship Id="rId25" Type="http://schemas.openxmlformats.org/officeDocument/2006/relationships/image" Target="../media/image17.wmf"/><Relationship Id="rId33" Type="http://schemas.openxmlformats.org/officeDocument/2006/relationships/image" Target="../media/image21.wmf"/><Relationship Id="rId38" Type="http://schemas.openxmlformats.org/officeDocument/2006/relationships/oleObject" Target="../embeddings/oleObject23.bin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4.bin"/><Relationship Id="rId29" Type="http://schemas.openxmlformats.org/officeDocument/2006/relationships/image" Target="../media/image19.wmf"/><Relationship Id="rId41" Type="http://schemas.openxmlformats.org/officeDocument/2006/relationships/image" Target="../media/image25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0.wmf"/><Relationship Id="rId24" Type="http://schemas.openxmlformats.org/officeDocument/2006/relationships/oleObject" Target="../embeddings/oleObject16.bin"/><Relationship Id="rId32" Type="http://schemas.openxmlformats.org/officeDocument/2006/relationships/oleObject" Target="../embeddings/oleObject20.bin"/><Relationship Id="rId37" Type="http://schemas.openxmlformats.org/officeDocument/2006/relationships/image" Target="../media/image23.wmf"/><Relationship Id="rId40" Type="http://schemas.openxmlformats.org/officeDocument/2006/relationships/oleObject" Target="../embeddings/oleObject24.bin"/><Relationship Id="rId5" Type="http://schemas.openxmlformats.org/officeDocument/2006/relationships/image" Target="../media/image7.wmf"/><Relationship Id="rId15" Type="http://schemas.openxmlformats.org/officeDocument/2006/relationships/image" Target="../media/image12.wmf"/><Relationship Id="rId23" Type="http://schemas.openxmlformats.org/officeDocument/2006/relationships/image" Target="../media/image16.wmf"/><Relationship Id="rId28" Type="http://schemas.openxmlformats.org/officeDocument/2006/relationships/oleObject" Target="../embeddings/oleObject18.bin"/><Relationship Id="rId36" Type="http://schemas.openxmlformats.org/officeDocument/2006/relationships/oleObject" Target="../embeddings/oleObject22.bin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14.wmf"/><Relationship Id="rId31" Type="http://schemas.openxmlformats.org/officeDocument/2006/relationships/image" Target="../media/image20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9.wmf"/><Relationship Id="rId14" Type="http://schemas.openxmlformats.org/officeDocument/2006/relationships/oleObject" Target="../embeddings/oleObject11.bin"/><Relationship Id="rId22" Type="http://schemas.openxmlformats.org/officeDocument/2006/relationships/oleObject" Target="../embeddings/oleObject15.bin"/><Relationship Id="rId27" Type="http://schemas.openxmlformats.org/officeDocument/2006/relationships/image" Target="../media/image18.wmf"/><Relationship Id="rId30" Type="http://schemas.openxmlformats.org/officeDocument/2006/relationships/oleObject" Target="../embeddings/oleObject19.bin"/><Relationship Id="rId35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0" y="6503072"/>
            <a:ext cx="914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prstClr val="black"/>
                </a:solidFill>
                <a:latin typeface="Bookman Old Style" pitchFamily="18" charset="0"/>
              </a:rPr>
              <a:t>ФКП </a:t>
            </a:r>
            <a:r>
              <a:rPr lang="en-US" sz="1800" dirty="0">
                <a:solidFill>
                  <a:prstClr val="black"/>
                </a:solidFill>
                <a:latin typeface="Bookman Old Style" pitchFamily="18" charset="0"/>
              </a:rPr>
              <a:t>“</a:t>
            </a:r>
            <a:r>
              <a:rPr lang="ru-RU" sz="1800" dirty="0">
                <a:solidFill>
                  <a:prstClr val="black"/>
                </a:solidFill>
                <a:latin typeface="Bookman Old Style" pitchFamily="18" charset="0"/>
              </a:rPr>
              <a:t>НИИ Геодезия</a:t>
            </a:r>
            <a:r>
              <a:rPr lang="en-US" sz="1800" dirty="0">
                <a:solidFill>
                  <a:prstClr val="black"/>
                </a:solidFill>
                <a:latin typeface="Bookman Old Style" pitchFamily="18" charset="0"/>
              </a:rPr>
              <a:t>” </a:t>
            </a:r>
            <a:r>
              <a:rPr lang="ru-RU" sz="1800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r>
              <a:rPr lang="en-US" sz="18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800" dirty="0">
                <a:solidFill>
                  <a:prstClr val="black"/>
                </a:solidFill>
                <a:latin typeface="Bookman Old Style" pitchFamily="18" charset="0"/>
              </a:rPr>
              <a:t>2014</a:t>
            </a:r>
          </a:p>
        </p:txBody>
      </p:sp>
      <p:sp>
        <p:nvSpPr>
          <p:cNvPr id="12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0" y="6504938"/>
            <a:ext cx="9141619" cy="360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82563" algn="ctr" fontAlgn="auto">
              <a:spcBef>
                <a:spcPts val="600"/>
              </a:spcBef>
              <a:spcAft>
                <a:spcPts val="1000"/>
              </a:spcAft>
            </a:pPr>
            <a:r>
              <a:rPr lang="ru-RU" sz="1600" b="1" dirty="0">
                <a:solidFill>
                  <a:srgbClr val="EEECE1">
                    <a:lumMod val="50000"/>
                  </a:srgbClr>
                </a:solidFill>
                <a:latin typeface="Bookman Old Style" pitchFamily="18" charset="0"/>
              </a:rPr>
              <a:t>ФКП </a:t>
            </a:r>
            <a:r>
              <a:rPr lang="en-US" sz="1600" b="1" dirty="0">
                <a:solidFill>
                  <a:srgbClr val="EEECE1">
                    <a:lumMod val="50000"/>
                  </a:srgbClr>
                </a:solidFill>
                <a:latin typeface="Bookman Old Style" pitchFamily="18" charset="0"/>
              </a:rPr>
              <a:t>“</a:t>
            </a:r>
            <a:r>
              <a:rPr lang="ru-RU" sz="1600" b="1" dirty="0">
                <a:solidFill>
                  <a:srgbClr val="EEECE1">
                    <a:lumMod val="50000"/>
                  </a:srgbClr>
                </a:solidFill>
                <a:latin typeface="Bookman Old Style" pitchFamily="18" charset="0"/>
              </a:rPr>
              <a:t>НИИ </a:t>
            </a:r>
            <a:r>
              <a:rPr lang="en-US" sz="1600" b="1" dirty="0">
                <a:solidFill>
                  <a:srgbClr val="EEECE1">
                    <a:lumMod val="50000"/>
                  </a:srgbClr>
                </a:solidFill>
                <a:latin typeface="Bookman Old Style" pitchFamily="18" charset="0"/>
              </a:rPr>
              <a:t>“</a:t>
            </a:r>
            <a:r>
              <a:rPr lang="ru-RU" sz="1600" b="1" dirty="0">
                <a:solidFill>
                  <a:srgbClr val="EEECE1">
                    <a:lumMod val="50000"/>
                  </a:srgbClr>
                </a:solidFill>
                <a:latin typeface="Bookman Old Style" pitchFamily="18" charset="0"/>
              </a:rPr>
              <a:t>Геодезия</a:t>
            </a:r>
            <a:r>
              <a:rPr lang="en-US" sz="1600" b="1" dirty="0">
                <a:solidFill>
                  <a:srgbClr val="EEECE1">
                    <a:lumMod val="50000"/>
                  </a:srgbClr>
                </a:solidFill>
                <a:latin typeface="Bookman Old Style" pitchFamily="18" charset="0"/>
              </a:rPr>
              <a:t>”, 201</a:t>
            </a:r>
            <a:r>
              <a:rPr lang="ru-RU" sz="1600" b="1" dirty="0">
                <a:solidFill>
                  <a:srgbClr val="EEECE1">
                    <a:lumMod val="50000"/>
                  </a:srgbClr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6491288"/>
            <a:ext cx="914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prstClr val="black"/>
                </a:solidFill>
                <a:latin typeface="Bookman Old Style" pitchFamily="18" charset="0"/>
              </a:rPr>
              <a:t>ФКП </a:t>
            </a:r>
            <a:r>
              <a:rPr lang="en-US" sz="1800" dirty="0">
                <a:solidFill>
                  <a:prstClr val="black"/>
                </a:solidFill>
                <a:latin typeface="Bookman Old Style" pitchFamily="18" charset="0"/>
              </a:rPr>
              <a:t>“</a:t>
            </a:r>
            <a:r>
              <a:rPr lang="ru-RU" sz="1800" dirty="0">
                <a:solidFill>
                  <a:prstClr val="black"/>
                </a:solidFill>
                <a:latin typeface="Bookman Old Style" pitchFamily="18" charset="0"/>
              </a:rPr>
              <a:t>НИИ Геодезия</a:t>
            </a:r>
            <a:r>
              <a:rPr lang="en-US" sz="1800" dirty="0">
                <a:solidFill>
                  <a:prstClr val="black"/>
                </a:solidFill>
                <a:latin typeface="Bookman Old Style" pitchFamily="18" charset="0"/>
              </a:rPr>
              <a:t>” </a:t>
            </a:r>
            <a:r>
              <a:rPr lang="ru-RU" sz="1800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r>
              <a:rPr lang="en-US" sz="18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800" dirty="0">
                <a:solidFill>
                  <a:prstClr val="black"/>
                </a:solidFill>
                <a:latin typeface="Bookman Old Style" pitchFamily="18" charset="0"/>
              </a:rPr>
              <a:t>2014</a:t>
            </a:r>
          </a:p>
        </p:txBody>
      </p:sp>
      <p:sp>
        <p:nvSpPr>
          <p:cNvPr id="1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0" y="6493154"/>
            <a:ext cx="9141619" cy="360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82563" algn="ctr" fontAlgn="auto">
              <a:spcBef>
                <a:spcPts val="600"/>
              </a:spcBef>
              <a:spcAft>
                <a:spcPts val="1000"/>
              </a:spcAft>
            </a:pPr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itchFamily="18" charset="0"/>
              </a:rPr>
              <a:t>Казань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itchFamily="18" charset="0"/>
              </a:rPr>
              <a:t>, 20</a:t>
            </a:r>
            <a:r>
              <a:rPr lang="ru-RU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itchFamily="18" charset="0"/>
              </a:rPr>
              <a:t>20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9564" y="93096"/>
            <a:ext cx="8991600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indent="254000" algn="ctr">
              <a:spcBef>
                <a:spcPct val="20000"/>
              </a:spcBef>
            </a:pPr>
            <a:r>
              <a:rPr lang="ru-RU" sz="1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МИНИСТЕРСТВО </a:t>
            </a:r>
            <a:r>
              <a:rPr lang="ru-RU" sz="1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НАУКИ И ВЫСШЕГО ОБРАЗОВАНИЯ</a:t>
            </a:r>
            <a:r>
              <a:rPr lang="ru-RU" sz="1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/>
            </a:r>
            <a:br>
              <a:rPr lang="ru-RU" sz="1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1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РОССИЙСКОЙ  ФЕДЕРАЦИИ</a:t>
            </a:r>
          </a:p>
          <a:p>
            <a:pPr indent="254000" algn="ctr">
              <a:spcBef>
                <a:spcPct val="20000"/>
              </a:spcBef>
            </a:pPr>
            <a:r>
              <a:rPr lang="ru-RU" sz="1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ФГБОУ ВО “ИЖЕВСКИЙ ГОСУДАРСТВЕННЫЙ ТЕХНИЧЕСКИЙ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/>
            </a:r>
            <a:br>
              <a:rPr lang="en-US" sz="1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1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УНИВЕРСИТЕТ ИМЕНИ М.Т. КАЛАШНИКОВА”</a:t>
            </a:r>
          </a:p>
          <a:p>
            <a:pPr indent="254000" algn="ctr">
              <a:spcBef>
                <a:spcPct val="20000"/>
              </a:spcBef>
            </a:pPr>
            <a:r>
              <a:rPr lang="ru-RU" altLang="ru-RU" sz="1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Кафедра «Математическое обеспечение информационных систем»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88420" y="1592769"/>
            <a:ext cx="8839200" cy="67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ts val="0"/>
              </a:spcBef>
            </a:pPr>
            <a:endParaRPr lang="ru-RU" altLang="ru-RU" sz="800" b="1" u="sng" dirty="0">
              <a:solidFill>
                <a:schemeClr val="tx1"/>
              </a:solidFill>
              <a:latin typeface="Bookman Old Style" pitchFamily="18" charset="0"/>
            </a:endParaRPr>
          </a:p>
          <a:p>
            <a:pPr algn="ctr" eaLnBrk="1" hangingPunct="1">
              <a:spcBef>
                <a:spcPts val="0"/>
              </a:spcBef>
            </a:pPr>
            <a:r>
              <a:rPr lang="ru-RU" altLang="ru-RU" sz="1800" i="1" dirty="0" smtClean="0">
                <a:solidFill>
                  <a:schemeClr val="tx1"/>
                </a:solidFill>
                <a:latin typeface="Bookman Old Style" pitchFamily="18" charset="0"/>
                <a:cs typeface="Arial" charset="0"/>
              </a:rPr>
              <a:t>Королев </a:t>
            </a:r>
            <a:r>
              <a:rPr lang="ru-RU" altLang="ru-RU" sz="1800" i="1" dirty="0">
                <a:solidFill>
                  <a:schemeClr val="tx1"/>
                </a:solidFill>
                <a:latin typeface="Bookman Old Style" pitchFamily="18" charset="0"/>
                <a:cs typeface="Arial" charset="0"/>
              </a:rPr>
              <a:t>Станислав Анатольевич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3868" y="2469871"/>
            <a:ext cx="9071164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rgbClr val="996600"/>
                </a:solidFill>
                <a:latin typeface="Bookman Old Style" pitchFamily="18" charset="0"/>
              </a:rPr>
              <a:t>РАЗВИТИЕ ПОДХОДОВ К РЕШЕНИЮ ПРОБЛЕМ </a:t>
            </a:r>
            <a:r>
              <a:rPr lang="ru-RU" sz="1800" b="1" dirty="0" smtClean="0">
                <a:solidFill>
                  <a:srgbClr val="996600"/>
                </a:solidFill>
                <a:latin typeface="Bookman Old Style" pitchFamily="18" charset="0"/>
              </a:rPr>
              <a:t/>
            </a:r>
            <a:br>
              <a:rPr lang="ru-RU" sz="1800" b="1" dirty="0" smtClean="0">
                <a:solidFill>
                  <a:srgbClr val="996600"/>
                </a:solidFill>
                <a:latin typeface="Bookman Old Style" pitchFamily="18" charset="0"/>
              </a:rPr>
            </a:br>
            <a:r>
              <a:rPr lang="ru-RU" sz="1800" b="1" dirty="0" smtClean="0">
                <a:solidFill>
                  <a:srgbClr val="996600"/>
                </a:solidFill>
                <a:latin typeface="Bookman Old Style" pitchFamily="18" charset="0"/>
              </a:rPr>
              <a:t>АЭРОДИНАМИКИ И </a:t>
            </a:r>
            <a:r>
              <a:rPr lang="ru-RU" sz="1800" b="1" dirty="0">
                <a:solidFill>
                  <a:srgbClr val="996600"/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800" b="1" dirty="0" smtClean="0">
                <a:solidFill>
                  <a:srgbClr val="996600"/>
                </a:solidFill>
                <a:latin typeface="Bookman Old Style" pitchFamily="18" charset="0"/>
              </a:rPr>
              <a:t/>
            </a:r>
            <a:br>
              <a:rPr lang="ru-RU" sz="1800" b="1" dirty="0" smtClean="0">
                <a:solidFill>
                  <a:srgbClr val="996600"/>
                </a:solidFill>
                <a:latin typeface="Bookman Old Style" pitchFamily="18" charset="0"/>
              </a:rPr>
            </a:br>
            <a:r>
              <a:rPr lang="ru-RU" sz="1800" b="1" dirty="0" smtClean="0">
                <a:solidFill>
                  <a:srgbClr val="996600"/>
                </a:solidFill>
                <a:latin typeface="Bookman Old Style" pitchFamily="18" charset="0"/>
              </a:rPr>
              <a:t>СНАРЯДОВ </a:t>
            </a:r>
            <a:r>
              <a:rPr lang="ru-RU" sz="1800" b="1" dirty="0">
                <a:solidFill>
                  <a:srgbClr val="996600"/>
                </a:solidFill>
                <a:latin typeface="Bookman Old Style" pitchFamily="18" charset="0"/>
              </a:rPr>
              <a:t>И НЕУПРАВЛЯЕМЫХ </a:t>
            </a:r>
            <a:r>
              <a:rPr lang="ru-RU" sz="1800" b="1" dirty="0" smtClean="0">
                <a:solidFill>
                  <a:srgbClr val="996600"/>
                </a:solidFill>
                <a:latin typeface="Bookman Old Style" pitchFamily="18" charset="0"/>
              </a:rPr>
              <a:t>РАКЕТ НА </a:t>
            </a:r>
            <a:r>
              <a:rPr lang="ru-RU" sz="1800" b="1" dirty="0">
                <a:solidFill>
                  <a:srgbClr val="996600"/>
                </a:solidFill>
                <a:latin typeface="Bookman Old Style" pitchFamily="18" charset="0"/>
              </a:rPr>
              <a:t>ОСНОВЕ МАТЕМАТИЧЕСКОГО МОДЕЛИРОВАНИЯ</a:t>
            </a:r>
            <a:endParaRPr lang="ru-RU" sz="1800" b="1" dirty="0" smtClean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9564" y="5166455"/>
            <a:ext cx="8737600" cy="90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ct val="20000"/>
              </a:spcBef>
            </a:pPr>
            <a:r>
              <a:rPr lang="ru-RU" sz="1500" dirty="0">
                <a:solidFill>
                  <a:schemeClr val="tx1"/>
                </a:solidFill>
                <a:latin typeface="Bookman Old Style" pitchFamily="18" charset="0"/>
              </a:rPr>
              <a:t>	Научный консультант </a:t>
            </a:r>
          </a:p>
          <a:p>
            <a:pPr>
              <a:spcBef>
                <a:spcPct val="20000"/>
              </a:spcBef>
            </a:pPr>
            <a:r>
              <a:rPr lang="ru-RU" sz="1500" dirty="0">
                <a:solidFill>
                  <a:schemeClr val="tx1"/>
                </a:solidFill>
                <a:latin typeface="Bookman Old Style" pitchFamily="18" charset="0"/>
              </a:rPr>
              <a:t>	</a:t>
            </a:r>
            <a:r>
              <a:rPr lang="ru-RU" sz="1500" dirty="0" smtClean="0">
                <a:solidFill>
                  <a:schemeClr val="tx1"/>
                </a:solidFill>
                <a:latin typeface="Bookman Old Style" pitchFamily="18" charset="0"/>
              </a:rPr>
              <a:t>д.т.н</a:t>
            </a:r>
            <a:r>
              <a:rPr lang="ru-RU" sz="1500" dirty="0">
                <a:solidFill>
                  <a:schemeClr val="tx1"/>
                </a:solidFill>
                <a:latin typeface="Bookman Old Style" pitchFamily="18" charset="0"/>
              </a:rPr>
              <a:t>., академик </a:t>
            </a:r>
            <a:r>
              <a:rPr lang="ru-RU" sz="1500" dirty="0" smtClean="0">
                <a:solidFill>
                  <a:schemeClr val="tx1"/>
                </a:solidFill>
                <a:latin typeface="Bookman Old Style" pitchFamily="18" charset="0"/>
              </a:rPr>
              <a:t>РАН,</a:t>
            </a:r>
          </a:p>
          <a:p>
            <a:pPr>
              <a:spcBef>
                <a:spcPct val="20000"/>
              </a:spcBef>
            </a:pPr>
            <a:r>
              <a:rPr lang="ru-RU" sz="1500" dirty="0" smtClean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ru-RU" sz="1500" dirty="0">
                <a:solidFill>
                  <a:schemeClr val="tx1"/>
                </a:solidFill>
                <a:latin typeface="Bookman Old Style" pitchFamily="18" charset="0"/>
              </a:rPr>
              <a:t>	</a:t>
            </a:r>
            <a:r>
              <a:rPr lang="ru-RU" sz="1500" dirty="0" smtClean="0">
                <a:solidFill>
                  <a:schemeClr val="tx1"/>
                </a:solidFill>
                <a:latin typeface="Bookman Old Style" pitchFamily="18" charset="0"/>
              </a:rPr>
              <a:t>академик РАРАН</a:t>
            </a:r>
            <a:r>
              <a:rPr lang="ru-RU" sz="1500" b="1" dirty="0">
                <a:solidFill>
                  <a:schemeClr val="tx1"/>
                </a:solidFill>
                <a:latin typeface="Bookman Old Style" pitchFamily="18" charset="0"/>
              </a:rPr>
              <a:t>	    		</a:t>
            </a:r>
            <a:r>
              <a:rPr lang="ru-RU" sz="1500" b="1" dirty="0" smtClean="0">
                <a:solidFill>
                  <a:schemeClr val="tx1"/>
                </a:solidFill>
                <a:latin typeface="Bookman Old Style" pitchFamily="18" charset="0"/>
              </a:rPr>
              <a:t>		</a:t>
            </a:r>
            <a:r>
              <a:rPr lang="ru-RU" sz="1500" dirty="0" smtClean="0">
                <a:solidFill>
                  <a:schemeClr val="tx1"/>
                </a:solidFill>
                <a:latin typeface="Bookman Old Style" pitchFamily="18" charset="0"/>
              </a:rPr>
              <a:t>А.М</a:t>
            </a:r>
            <a:r>
              <a:rPr lang="ru-RU" sz="1500" dirty="0">
                <a:solidFill>
                  <a:schemeClr val="tx1"/>
                </a:solidFill>
                <a:latin typeface="Bookman Old Style" pitchFamily="18" charset="0"/>
              </a:rPr>
              <a:t>. </a:t>
            </a:r>
            <a:r>
              <a:rPr lang="ru-RU" sz="1500" dirty="0" err="1" smtClean="0">
                <a:solidFill>
                  <a:schemeClr val="tx1"/>
                </a:solidFill>
                <a:latin typeface="Bookman Old Style" pitchFamily="18" charset="0"/>
              </a:rPr>
              <a:t>Липанов</a:t>
            </a:r>
            <a:endParaRPr lang="ru-RU" sz="15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9220" y="4129360"/>
            <a:ext cx="8737600" cy="492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ct val="20000"/>
              </a:spcBef>
            </a:pP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05.13.18 – Математическое моделирование, численные методы и комплексы программ (технические науки)</a:t>
            </a:r>
            <a:endParaRPr lang="ru-RU" sz="1400" dirty="0">
              <a:solidFill>
                <a:schemeClr val="tx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932" y="3619507"/>
            <a:ext cx="2867812" cy="2389844"/>
          </a:xfrm>
          <a:prstGeom prst="rect">
            <a:avLst/>
          </a:prstGeom>
        </p:spPr>
      </p:pic>
      <p:sp>
        <p:nvSpPr>
          <p:cNvPr id="4106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0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411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2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3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8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27" name="Rectangle 4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29" name="Rectangle 4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0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2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4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6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9" name="Rectangle 6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4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4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1.1.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Методика расчета траектории движения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" name="Rectangle 77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</a:t>
            </a:r>
            <a:r>
              <a:rPr lang="en-US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479604" y="576712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задачи </a:t>
            </a:r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устойчивости движения снаряда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37" name="Полотно 1"/>
          <p:cNvGrpSpPr>
            <a:grpSpLocks/>
          </p:cNvGrpSpPr>
          <p:nvPr/>
        </p:nvGrpSpPr>
        <p:grpSpPr bwMode="auto">
          <a:xfrm>
            <a:off x="282575" y="857798"/>
            <a:ext cx="4289425" cy="1577975"/>
            <a:chOff x="4973" y="3485"/>
            <a:chExt cx="6756" cy="2486"/>
          </a:xfrm>
        </p:grpSpPr>
        <p:sp>
          <p:nvSpPr>
            <p:cNvPr id="38" name="AutoShape 378"/>
            <p:cNvSpPr>
              <a:spLocks noChangeAspect="1" noChangeArrowheads="1"/>
            </p:cNvSpPr>
            <p:nvPr/>
          </p:nvSpPr>
          <p:spPr bwMode="auto">
            <a:xfrm>
              <a:off x="4973" y="3485"/>
              <a:ext cx="6756" cy="2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Прямая соединительная линия 3"/>
            <p:cNvSpPr>
              <a:spLocks noChangeShapeType="1"/>
            </p:cNvSpPr>
            <p:nvPr/>
          </p:nvSpPr>
          <p:spPr bwMode="auto">
            <a:xfrm>
              <a:off x="5952" y="4027"/>
              <a:ext cx="198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Прямая соединительная линия 4"/>
            <p:cNvSpPr>
              <a:spLocks noChangeShapeType="1"/>
            </p:cNvSpPr>
            <p:nvPr/>
          </p:nvSpPr>
          <p:spPr bwMode="auto">
            <a:xfrm flipH="1">
              <a:off x="5397" y="4027"/>
              <a:ext cx="555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Прямая соединительная линия 6"/>
            <p:cNvSpPr>
              <a:spLocks noChangeShapeType="1"/>
            </p:cNvSpPr>
            <p:nvPr/>
          </p:nvSpPr>
          <p:spPr bwMode="auto">
            <a:xfrm flipH="1" flipV="1">
              <a:off x="5397" y="5020"/>
              <a:ext cx="555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Прямая соединительная линия 7"/>
            <p:cNvSpPr>
              <a:spLocks noChangeShapeType="1"/>
            </p:cNvSpPr>
            <p:nvPr/>
          </p:nvSpPr>
          <p:spPr bwMode="auto">
            <a:xfrm>
              <a:off x="5396" y="4191"/>
              <a:ext cx="2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Прямая соединительная линия 9"/>
            <p:cNvSpPr>
              <a:spLocks noChangeShapeType="1"/>
            </p:cNvSpPr>
            <p:nvPr/>
          </p:nvSpPr>
          <p:spPr bwMode="auto">
            <a:xfrm flipH="1">
              <a:off x="5388" y="4601"/>
              <a:ext cx="555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Полилиния 11"/>
            <p:cNvSpPr>
              <a:spLocks/>
            </p:cNvSpPr>
            <p:nvPr/>
          </p:nvSpPr>
          <p:spPr bwMode="auto">
            <a:xfrm flipH="1">
              <a:off x="7939" y="4025"/>
              <a:ext cx="2978" cy="520"/>
            </a:xfrm>
            <a:custGeom>
              <a:avLst/>
              <a:gdLst>
                <a:gd name="T0" fmla="*/ 0 w 1143000"/>
                <a:gd name="T1" fmla="*/ 257175 h 266700"/>
                <a:gd name="T2" fmla="*/ 581025 w 1143000"/>
                <a:gd name="T3" fmla="*/ 55109 h 266700"/>
                <a:gd name="T4" fmla="*/ 1143000 w 1143000"/>
                <a:gd name="T5" fmla="*/ 0 h 26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3000" h="266700">
                  <a:moveTo>
                    <a:pt x="0" y="266700"/>
                  </a:moveTo>
                  <a:cubicBezTo>
                    <a:pt x="195262" y="184150"/>
                    <a:pt x="390525" y="101600"/>
                    <a:pt x="581025" y="57150"/>
                  </a:cubicBezTo>
                  <a:cubicBezTo>
                    <a:pt x="771525" y="12700"/>
                    <a:pt x="1052513" y="6350"/>
                    <a:pt x="114300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Прямая соединительная линия 13"/>
            <p:cNvSpPr>
              <a:spLocks noChangeShapeType="1"/>
            </p:cNvSpPr>
            <p:nvPr/>
          </p:nvSpPr>
          <p:spPr bwMode="auto">
            <a:xfrm>
              <a:off x="7947" y="4036"/>
              <a:ext cx="13" cy="11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Прямая соединительная линия 14"/>
            <p:cNvSpPr>
              <a:spLocks noChangeShapeType="1"/>
            </p:cNvSpPr>
            <p:nvPr/>
          </p:nvSpPr>
          <p:spPr bwMode="auto">
            <a:xfrm>
              <a:off x="5951" y="4031"/>
              <a:ext cx="1" cy="11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Прямая соединительная линия 15"/>
            <p:cNvSpPr>
              <a:spLocks noChangeShapeType="1"/>
            </p:cNvSpPr>
            <p:nvPr/>
          </p:nvSpPr>
          <p:spPr bwMode="auto">
            <a:xfrm>
              <a:off x="10953" y="4588"/>
              <a:ext cx="1" cy="1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Прямая соединительная линия 16"/>
            <p:cNvSpPr>
              <a:spLocks noChangeShapeType="1"/>
            </p:cNvSpPr>
            <p:nvPr/>
          </p:nvSpPr>
          <p:spPr bwMode="auto">
            <a:xfrm flipH="1">
              <a:off x="5394" y="4588"/>
              <a:ext cx="1" cy="12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Прямая со стрелкой 20"/>
            <p:cNvSpPr>
              <a:spLocks noChangeShapeType="1"/>
            </p:cNvSpPr>
            <p:nvPr/>
          </p:nvSpPr>
          <p:spPr bwMode="auto">
            <a:xfrm>
              <a:off x="5410" y="5677"/>
              <a:ext cx="5543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Прямая со стрелкой 21"/>
            <p:cNvSpPr>
              <a:spLocks noChangeShapeType="1"/>
            </p:cNvSpPr>
            <p:nvPr/>
          </p:nvSpPr>
          <p:spPr bwMode="auto">
            <a:xfrm>
              <a:off x="5420" y="5507"/>
              <a:ext cx="150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AutoShape 365"/>
            <p:cNvSpPr>
              <a:spLocks noChangeShapeType="1"/>
            </p:cNvSpPr>
            <p:nvPr/>
          </p:nvSpPr>
          <p:spPr bwMode="auto">
            <a:xfrm>
              <a:off x="7658" y="4050"/>
              <a:ext cx="1" cy="112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aphicFrame>
          <p:nvGraphicFramePr>
            <p:cNvPr id="55" name="Объект 54"/>
            <p:cNvGraphicFramePr>
              <a:graphicFrameLocks noChangeAspect="1"/>
            </p:cNvGraphicFramePr>
            <p:nvPr/>
          </p:nvGraphicFramePr>
          <p:xfrm>
            <a:off x="7685" y="4288"/>
            <a:ext cx="220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24" name="Уравнение" r:id="rId4" imgW="139579" imgH="177646" progId="Equation.3">
                    <p:embed/>
                  </p:oleObj>
                </mc:Choice>
                <mc:Fallback>
                  <p:oleObj name="Уравнение" r:id="rId4" imgW="139579" imgH="177646" progId="Equation.3">
                    <p:embed/>
                    <p:pic>
                      <p:nvPicPr>
                        <p:cNvPr id="55" name="Объект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5" y="4288"/>
                          <a:ext cx="220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Объект 55"/>
            <p:cNvGraphicFramePr>
              <a:graphicFrameLocks/>
            </p:cNvGraphicFramePr>
            <p:nvPr/>
          </p:nvGraphicFramePr>
          <p:xfrm>
            <a:off x="7960" y="5315"/>
            <a:ext cx="139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25" name="Уравнение" r:id="rId6" imgW="88669" imgH="177338" progId="Equation.3">
                    <p:embed/>
                  </p:oleObj>
                </mc:Choice>
                <mc:Fallback>
                  <p:oleObj name="Уравнение" r:id="rId6" imgW="88669" imgH="177338" progId="Equation.3">
                    <p:embed/>
                    <p:pic>
                      <p:nvPicPr>
                        <p:cNvPr id="56" name="Объект 5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60" y="5315"/>
                          <a:ext cx="139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Объект 56"/>
            <p:cNvGraphicFramePr>
              <a:graphicFrameLocks/>
            </p:cNvGraphicFramePr>
            <p:nvPr/>
          </p:nvGraphicFramePr>
          <p:xfrm>
            <a:off x="6083" y="5190"/>
            <a:ext cx="200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26" name="Уравнение" r:id="rId8" imgW="126890" imgH="228402" progId="Equation.3">
                    <p:embed/>
                  </p:oleObj>
                </mc:Choice>
                <mc:Fallback>
                  <p:oleObj name="Уравнение" r:id="rId8" imgW="126890" imgH="228402" progId="Equation.3">
                    <p:embed/>
                    <p:pic>
                      <p:nvPicPr>
                        <p:cNvPr id="57" name="Объект 5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3" y="5190"/>
                          <a:ext cx="200" cy="3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Прямая соединительная линия 16"/>
            <p:cNvSpPr>
              <a:spLocks noChangeShapeType="1"/>
            </p:cNvSpPr>
            <p:nvPr/>
          </p:nvSpPr>
          <p:spPr bwMode="auto">
            <a:xfrm flipH="1">
              <a:off x="6947" y="4601"/>
              <a:ext cx="1" cy="1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Полилиния 11"/>
            <p:cNvSpPr>
              <a:spLocks/>
            </p:cNvSpPr>
            <p:nvPr/>
          </p:nvSpPr>
          <p:spPr bwMode="auto">
            <a:xfrm flipH="1" flipV="1">
              <a:off x="7934" y="4650"/>
              <a:ext cx="2978" cy="520"/>
            </a:xfrm>
            <a:custGeom>
              <a:avLst/>
              <a:gdLst>
                <a:gd name="T0" fmla="*/ 0 w 1143000"/>
                <a:gd name="T1" fmla="*/ 257175 h 266700"/>
                <a:gd name="T2" fmla="*/ 581025 w 1143000"/>
                <a:gd name="T3" fmla="*/ 55109 h 266700"/>
                <a:gd name="T4" fmla="*/ 1143000 w 1143000"/>
                <a:gd name="T5" fmla="*/ 0 h 26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3000" h="266700">
                  <a:moveTo>
                    <a:pt x="0" y="266700"/>
                  </a:moveTo>
                  <a:cubicBezTo>
                    <a:pt x="195262" y="184150"/>
                    <a:pt x="390525" y="101600"/>
                    <a:pt x="581025" y="57150"/>
                  </a:cubicBezTo>
                  <a:cubicBezTo>
                    <a:pt x="771525" y="12700"/>
                    <a:pt x="1052513" y="6350"/>
                    <a:pt x="114300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Прямая соединительная линия 3"/>
            <p:cNvSpPr>
              <a:spLocks noChangeShapeType="1"/>
            </p:cNvSpPr>
            <p:nvPr/>
          </p:nvSpPr>
          <p:spPr bwMode="auto">
            <a:xfrm>
              <a:off x="5960" y="5169"/>
              <a:ext cx="198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aphicFrame>
          <p:nvGraphicFramePr>
            <p:cNvPr id="61" name="Объект 60"/>
            <p:cNvGraphicFramePr>
              <a:graphicFrameLocks noChangeAspect="1"/>
            </p:cNvGraphicFramePr>
            <p:nvPr/>
          </p:nvGraphicFramePr>
          <p:xfrm>
            <a:off x="6698" y="4533"/>
            <a:ext cx="240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27" name="Уравнение" r:id="rId10" imgW="152334" imgH="228501" progId="Equation.3">
                    <p:embed/>
                  </p:oleObj>
                </mc:Choice>
                <mc:Fallback>
                  <p:oleObj name="Уравнение" r:id="rId10" imgW="152334" imgH="228501" progId="Equation.3">
                    <p:embed/>
                    <p:pic>
                      <p:nvPicPr>
                        <p:cNvPr id="61" name="Объект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98" y="4533"/>
                          <a:ext cx="240" cy="3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Объект 61"/>
            <p:cNvGraphicFramePr>
              <a:graphicFrameLocks noChangeAspect="1"/>
            </p:cNvGraphicFramePr>
            <p:nvPr/>
          </p:nvGraphicFramePr>
          <p:xfrm>
            <a:off x="7201" y="4064"/>
            <a:ext cx="238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28" name="Уравнение" r:id="rId12" imgW="164957" imgH="241091" progId="Equation.3">
                    <p:embed/>
                  </p:oleObj>
                </mc:Choice>
                <mc:Fallback>
                  <p:oleObj name="Уравнение" r:id="rId12" imgW="164957" imgH="241091" progId="Equation.3">
                    <p:embed/>
                    <p:pic>
                      <p:nvPicPr>
                        <p:cNvPr id="62" name="Объект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1" y="4064"/>
                          <a:ext cx="238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Прямая соединительная линия 16"/>
            <p:cNvSpPr>
              <a:spLocks noChangeShapeType="1"/>
            </p:cNvSpPr>
            <p:nvPr/>
          </p:nvSpPr>
          <p:spPr bwMode="auto">
            <a:xfrm flipH="1">
              <a:off x="7188" y="4413"/>
              <a:ext cx="1" cy="13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pic>
          <p:nvPicPr>
            <p:cNvPr id="64" name="Picture 35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8" y="4305"/>
              <a:ext cx="1104" cy="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Прямая со стрелкой 21"/>
            <p:cNvSpPr>
              <a:spLocks noChangeShapeType="1"/>
            </p:cNvSpPr>
            <p:nvPr/>
          </p:nvSpPr>
          <p:spPr bwMode="auto">
            <a:xfrm>
              <a:off x="10933" y="4595"/>
              <a:ext cx="614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AutoShape 353"/>
            <p:cNvSpPr>
              <a:spLocks noChangeShapeType="1"/>
            </p:cNvSpPr>
            <p:nvPr/>
          </p:nvSpPr>
          <p:spPr bwMode="auto">
            <a:xfrm flipH="1">
              <a:off x="5394" y="3680"/>
              <a:ext cx="2" cy="92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aphicFrame>
          <p:nvGraphicFramePr>
            <p:cNvPr id="67" name="Объект 66"/>
            <p:cNvGraphicFramePr>
              <a:graphicFrameLocks noChangeAspect="1"/>
            </p:cNvGraphicFramePr>
            <p:nvPr/>
          </p:nvGraphicFramePr>
          <p:xfrm>
            <a:off x="11292" y="4684"/>
            <a:ext cx="200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29" name="Уравнение" r:id="rId15" imgW="126835" imgH="139518" progId="Equation.3">
                    <p:embed/>
                  </p:oleObj>
                </mc:Choice>
                <mc:Fallback>
                  <p:oleObj name="Уравнение" r:id="rId15" imgW="126835" imgH="139518" progId="Equation.3">
                    <p:embed/>
                    <p:pic>
                      <p:nvPicPr>
                        <p:cNvPr id="67" name="Объект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92" y="4684"/>
                          <a:ext cx="200" cy="2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Объект 67"/>
            <p:cNvGraphicFramePr>
              <a:graphicFrameLocks noChangeAspect="1"/>
            </p:cNvGraphicFramePr>
            <p:nvPr/>
          </p:nvGraphicFramePr>
          <p:xfrm>
            <a:off x="5120" y="3690"/>
            <a:ext cx="220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30" name="Уравнение" r:id="rId17" imgW="139579" imgH="164957" progId="Equation.3">
                    <p:embed/>
                  </p:oleObj>
                </mc:Choice>
                <mc:Fallback>
                  <p:oleObj name="Уравнение" r:id="rId17" imgW="139579" imgH="164957" progId="Equation.3">
                    <p:embed/>
                    <p:pic>
                      <p:nvPicPr>
                        <p:cNvPr id="68" name="Объект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0" y="3690"/>
                          <a:ext cx="220" cy="2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9" name="Picture 35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" y="4533"/>
              <a:ext cx="67" cy="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Прямая со стрелкой 21"/>
            <p:cNvSpPr>
              <a:spLocks noChangeShapeType="1"/>
            </p:cNvSpPr>
            <p:nvPr/>
          </p:nvSpPr>
          <p:spPr bwMode="auto">
            <a:xfrm flipH="1">
              <a:off x="5015" y="4601"/>
              <a:ext cx="383" cy="39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aphicFrame>
          <p:nvGraphicFramePr>
            <p:cNvPr id="71" name="Объект 70"/>
            <p:cNvGraphicFramePr>
              <a:graphicFrameLocks noChangeAspect="1"/>
            </p:cNvGraphicFramePr>
            <p:nvPr/>
          </p:nvGraphicFramePr>
          <p:xfrm>
            <a:off x="5022" y="5007"/>
            <a:ext cx="200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31" name="Уравнение" r:id="rId20" imgW="126725" imgH="126725" progId="Equation.3">
                    <p:embed/>
                  </p:oleObj>
                </mc:Choice>
                <mc:Fallback>
                  <p:oleObj name="Уравнение" r:id="rId20" imgW="126725" imgH="126725" progId="Equation.3">
                    <p:embed/>
                    <p:pic>
                      <p:nvPicPr>
                        <p:cNvPr id="71" name="Объект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2" y="5007"/>
                          <a:ext cx="200" cy="2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3" name="Объект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877944"/>
              </p:ext>
            </p:extLst>
          </p:nvPr>
        </p:nvGraphicFramePr>
        <p:xfrm>
          <a:off x="285270" y="3588403"/>
          <a:ext cx="1368972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32" name="Уравнение" r:id="rId22" imgW="1244520" imgH="241200" progId="Equation.3">
                  <p:embed/>
                </p:oleObj>
              </mc:Choice>
              <mc:Fallback>
                <p:oleObj name="Уравнение" r:id="rId22" imgW="1244520" imgH="241200" progId="Equation.3">
                  <p:embed/>
                  <p:pic>
                    <p:nvPicPr>
                      <p:cNvPr id="73" name="Объект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0" y="3588403"/>
                        <a:ext cx="1368972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 Box 39"/>
          <p:cNvSpPr txBox="1">
            <a:spLocks noChangeArrowheads="1"/>
          </p:cNvSpPr>
          <p:nvPr/>
        </p:nvSpPr>
        <p:spPr bwMode="auto">
          <a:xfrm>
            <a:off x="1814879" y="3568797"/>
            <a:ext cx="294101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– положение центра масс идеального снаряда;</a:t>
            </a:r>
          </a:p>
        </p:txBody>
      </p:sp>
      <p:sp>
        <p:nvSpPr>
          <p:cNvPr id="75" name="Text Box 39"/>
          <p:cNvSpPr txBox="1">
            <a:spLocks noChangeArrowheads="1"/>
          </p:cNvSpPr>
          <p:nvPr/>
        </p:nvSpPr>
        <p:spPr bwMode="auto">
          <a:xfrm>
            <a:off x="2697168" y="4624996"/>
            <a:ext cx="23211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300" dirty="0" smtClean="0">
                <a:solidFill>
                  <a:srgbClr val="000000"/>
                </a:solidFill>
                <a:latin typeface="Bookman Old Style" pitchFamily="18" charset="0"/>
              </a:rPr>
              <a:t>–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матрица моментов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инерции тела;</a:t>
            </a:r>
            <a:endParaRPr lang="ru-RU" sz="1300" dirty="0" smtClean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87" name="Объект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306070"/>
              </p:ext>
            </p:extLst>
          </p:nvPr>
        </p:nvGraphicFramePr>
        <p:xfrm>
          <a:off x="387350" y="4564244"/>
          <a:ext cx="20399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33" name="Уравнение" r:id="rId24" imgW="1854000" imgH="774360" progId="Equation.3">
                  <p:embed/>
                </p:oleObj>
              </mc:Choice>
              <mc:Fallback>
                <p:oleObj name="Уравнение" r:id="rId24" imgW="1854000" imgH="774360" progId="Equation.3">
                  <p:embed/>
                  <p:pic>
                    <p:nvPicPr>
                      <p:cNvPr id="87" name="Объект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4564244"/>
                        <a:ext cx="2039938" cy="850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Объект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648981"/>
              </p:ext>
            </p:extLst>
          </p:nvPr>
        </p:nvGraphicFramePr>
        <p:xfrm>
          <a:off x="388670" y="5503382"/>
          <a:ext cx="19431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34" name="Уравнение" r:id="rId26" imgW="1765080" imgH="266400" progId="Equation.3">
                  <p:embed/>
                </p:oleObj>
              </mc:Choice>
              <mc:Fallback>
                <p:oleObj name="Уравнение" r:id="rId26" imgW="1765080" imgH="266400" progId="Equation.3">
                  <p:embed/>
                  <p:pic>
                    <p:nvPicPr>
                      <p:cNvPr id="88" name="Объект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70" y="5503382"/>
                        <a:ext cx="1943100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Объект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419563"/>
              </p:ext>
            </p:extLst>
          </p:nvPr>
        </p:nvGraphicFramePr>
        <p:xfrm>
          <a:off x="2625721" y="5517163"/>
          <a:ext cx="1060450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35" name="Уравнение" r:id="rId28" imgW="965160" imgH="241200" progId="Equation.3">
                  <p:embed/>
                </p:oleObj>
              </mc:Choice>
              <mc:Fallback>
                <p:oleObj name="Уравнение" r:id="rId28" imgW="965160" imgH="241200" progId="Equation.3">
                  <p:embed/>
                  <p:pic>
                    <p:nvPicPr>
                      <p:cNvPr id="89" name="Объект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721" y="5517163"/>
                        <a:ext cx="1060450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 Box 6"/>
          <p:cNvSpPr txBox="1">
            <a:spLocks noChangeArrowheads="1"/>
          </p:cNvSpPr>
          <p:nvPr/>
        </p:nvSpPr>
        <p:spPr bwMode="auto">
          <a:xfrm>
            <a:off x="230603" y="2485848"/>
            <a:ext cx="387546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Схема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снаряда</a:t>
            </a:r>
            <a:endParaRPr lang="ru-RU" altLang="ru-RU" sz="13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92" name="Объект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50940"/>
              </p:ext>
            </p:extLst>
          </p:nvPr>
        </p:nvGraphicFramePr>
        <p:xfrm>
          <a:off x="272886" y="4088117"/>
          <a:ext cx="1285020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36" name="Уравнение" r:id="rId30" imgW="1168200" imgH="241200" progId="Equation.3">
                  <p:embed/>
                </p:oleObj>
              </mc:Choice>
              <mc:Fallback>
                <p:oleObj name="Уравнение" r:id="rId30" imgW="1168200" imgH="241200" progId="Equation.3">
                  <p:embed/>
                  <p:pic>
                    <p:nvPicPr>
                      <p:cNvPr id="92" name="Объект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86" y="4088117"/>
                        <a:ext cx="1285020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 Box 39"/>
          <p:cNvSpPr txBox="1">
            <a:spLocks noChangeArrowheads="1"/>
          </p:cNvSpPr>
          <p:nvPr/>
        </p:nvSpPr>
        <p:spPr bwMode="auto">
          <a:xfrm>
            <a:off x="1775019" y="4037223"/>
            <a:ext cx="268106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– положение центра масс реального снаряда;</a:t>
            </a:r>
          </a:p>
        </p:txBody>
      </p:sp>
      <p:graphicFrame>
        <p:nvGraphicFramePr>
          <p:cNvPr id="94" name="Объект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662824"/>
              </p:ext>
            </p:extLst>
          </p:nvPr>
        </p:nvGraphicFramePr>
        <p:xfrm>
          <a:off x="308083" y="3280379"/>
          <a:ext cx="1131372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37" name="Уравнение" r:id="rId32" imgW="1028520" imgH="241200" progId="Equation.3">
                  <p:embed/>
                </p:oleObj>
              </mc:Choice>
              <mc:Fallback>
                <p:oleObj name="Уравнение" r:id="rId32" imgW="1028520" imgH="241200" progId="Equation.3">
                  <p:embed/>
                  <p:pic>
                    <p:nvPicPr>
                      <p:cNvPr id="94" name="Объект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83" y="3280379"/>
                        <a:ext cx="1131372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 Box 39"/>
          <p:cNvSpPr txBox="1">
            <a:spLocks noChangeArrowheads="1"/>
          </p:cNvSpPr>
          <p:nvPr/>
        </p:nvSpPr>
        <p:spPr bwMode="auto">
          <a:xfrm>
            <a:off x="272886" y="2904746"/>
            <a:ext cx="45270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О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тклонение положения центра масс снаряда:</a:t>
            </a:r>
          </a:p>
        </p:txBody>
      </p:sp>
      <p:graphicFrame>
        <p:nvGraphicFramePr>
          <p:cNvPr id="96" name="Объект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543908"/>
              </p:ext>
            </p:extLst>
          </p:nvPr>
        </p:nvGraphicFramePr>
        <p:xfrm>
          <a:off x="1579700" y="3283221"/>
          <a:ext cx="1159488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38" name="Уравнение" r:id="rId34" imgW="1054080" imgH="241200" progId="Equation.3">
                  <p:embed/>
                </p:oleObj>
              </mc:Choice>
              <mc:Fallback>
                <p:oleObj name="Уравнение" r:id="rId34" imgW="1054080" imgH="241200" progId="Equation.3">
                  <p:embed/>
                  <p:pic>
                    <p:nvPicPr>
                      <p:cNvPr id="96" name="Объект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700" y="3283221"/>
                        <a:ext cx="1159488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Объект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546733"/>
              </p:ext>
            </p:extLst>
          </p:nvPr>
        </p:nvGraphicFramePr>
        <p:xfrm>
          <a:off x="2930525" y="3276322"/>
          <a:ext cx="1117600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39" name="Уравнение" r:id="rId36" imgW="1015920" imgH="241200" progId="Equation.3">
                  <p:embed/>
                </p:oleObj>
              </mc:Choice>
              <mc:Fallback>
                <p:oleObj name="Уравнение" r:id="rId36" imgW="1015920" imgH="241200" progId="Equation.3">
                  <p:embed/>
                  <p:pic>
                    <p:nvPicPr>
                      <p:cNvPr id="97" name="Объект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525" y="3276322"/>
                        <a:ext cx="1117600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Объект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718644"/>
              </p:ext>
            </p:extLst>
          </p:nvPr>
        </p:nvGraphicFramePr>
        <p:xfrm>
          <a:off x="382583" y="5817198"/>
          <a:ext cx="19573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40" name="Уравнение" r:id="rId38" imgW="1777680" imgH="291960" progId="Equation.3">
                  <p:embed/>
                </p:oleObj>
              </mc:Choice>
              <mc:Fallback>
                <p:oleObj name="Уравнение" r:id="rId38" imgW="1777680" imgH="291960" progId="Equation.3">
                  <p:embed/>
                  <p:pic>
                    <p:nvPicPr>
                      <p:cNvPr id="98" name="Объект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3" y="5817198"/>
                        <a:ext cx="1957388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Объект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470918"/>
              </p:ext>
            </p:extLst>
          </p:nvPr>
        </p:nvGraphicFramePr>
        <p:xfrm>
          <a:off x="371135" y="6156828"/>
          <a:ext cx="19431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41" name="Уравнение" r:id="rId40" imgW="1765080" imgH="266400" progId="Equation.3">
                  <p:embed/>
                </p:oleObj>
              </mc:Choice>
              <mc:Fallback>
                <p:oleObj name="Уравнение" r:id="rId40" imgW="1765080" imgH="266400" progId="Equation.3">
                  <p:embed/>
                  <p:pic>
                    <p:nvPicPr>
                      <p:cNvPr id="99" name="Объект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35" y="6156828"/>
                        <a:ext cx="1943100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Объект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550815"/>
              </p:ext>
            </p:extLst>
          </p:nvPr>
        </p:nvGraphicFramePr>
        <p:xfrm>
          <a:off x="2633658" y="5823548"/>
          <a:ext cx="1074738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42" name="Уравнение" r:id="rId42" imgW="977760" imgH="266400" progId="Equation.3">
                  <p:embed/>
                </p:oleObj>
              </mc:Choice>
              <mc:Fallback>
                <p:oleObj name="Уравнение" r:id="rId42" imgW="977760" imgH="266400" progId="Equation.3">
                  <p:embed/>
                  <p:pic>
                    <p:nvPicPr>
                      <p:cNvPr id="102" name="Объект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58" y="5823548"/>
                        <a:ext cx="1074738" cy="29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Объект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968097"/>
              </p:ext>
            </p:extLst>
          </p:nvPr>
        </p:nvGraphicFramePr>
        <p:xfrm>
          <a:off x="2649534" y="6178019"/>
          <a:ext cx="1046162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43" name="Уравнение" r:id="rId44" imgW="952200" imgH="241200" progId="Equation.3">
                  <p:embed/>
                </p:oleObj>
              </mc:Choice>
              <mc:Fallback>
                <p:oleObj name="Уравнение" r:id="rId44" imgW="952200" imgH="241200" progId="Equation.3">
                  <p:embed/>
                  <p:pic>
                    <p:nvPicPr>
                      <p:cNvPr id="103" name="Объект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9534" y="6178019"/>
                        <a:ext cx="1046162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 Box 39"/>
          <p:cNvSpPr txBox="1">
            <a:spLocks noChangeArrowheads="1"/>
          </p:cNvSpPr>
          <p:nvPr/>
        </p:nvSpPr>
        <p:spPr bwMode="auto">
          <a:xfrm>
            <a:off x="5005112" y="1014407"/>
            <a:ext cx="40374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Углы нутации снаряда определяются в траекторной </a:t>
            </a: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системе координат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ru-RU" sz="1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1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ru-RU" sz="1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:</a:t>
            </a:r>
          </a:p>
        </p:txBody>
      </p:sp>
      <p:graphicFrame>
        <p:nvGraphicFramePr>
          <p:cNvPr id="78" name="Объект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38805"/>
              </p:ext>
            </p:extLst>
          </p:nvPr>
        </p:nvGraphicFramePr>
        <p:xfrm>
          <a:off x="6154738" y="1639433"/>
          <a:ext cx="1354716" cy="279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44" name="Уравнение" r:id="rId46" imgW="1231560" imgH="253800" progId="Equation.3">
                  <p:embed/>
                </p:oleObj>
              </mc:Choice>
              <mc:Fallback>
                <p:oleObj name="Уравнение" r:id="rId46" imgW="1231560" imgH="253800" progId="Equation.3">
                  <p:embed/>
                  <p:pic>
                    <p:nvPicPr>
                      <p:cNvPr id="78" name="Объект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8" y="1639433"/>
                        <a:ext cx="1354716" cy="2791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Объект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604234"/>
              </p:ext>
            </p:extLst>
          </p:nvPr>
        </p:nvGraphicFramePr>
        <p:xfrm>
          <a:off x="5084299" y="2006600"/>
          <a:ext cx="432828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45" name="Уравнение" r:id="rId48" imgW="393480" imgH="241200" progId="Equation.3">
                  <p:embed/>
                </p:oleObj>
              </mc:Choice>
              <mc:Fallback>
                <p:oleObj name="Уравнение" r:id="rId48" imgW="393480" imgH="241200" progId="Equation.3">
                  <p:embed/>
                  <p:pic>
                    <p:nvPicPr>
                      <p:cNvPr id="79" name="Объект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299" y="2006600"/>
                        <a:ext cx="432828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Объект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648284"/>
              </p:ext>
            </p:extLst>
          </p:nvPr>
        </p:nvGraphicFramePr>
        <p:xfrm>
          <a:off x="5118100" y="2433638"/>
          <a:ext cx="1298575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46" name="Формула" r:id="rId50" imgW="1180800" imgH="253800" progId="Equation.3">
                  <p:embed/>
                </p:oleObj>
              </mc:Choice>
              <mc:Fallback>
                <p:oleObj name="Формула" r:id="rId50" imgW="1180800" imgH="253800" progId="Equation.3">
                  <p:embed/>
                  <p:pic>
                    <p:nvPicPr>
                      <p:cNvPr id="80" name="Объект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100" y="2433638"/>
                        <a:ext cx="1298575" cy="28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 Box 39"/>
          <p:cNvSpPr txBox="1">
            <a:spLocks noChangeArrowheads="1"/>
          </p:cNvSpPr>
          <p:nvPr/>
        </p:nvSpPr>
        <p:spPr bwMode="auto">
          <a:xfrm>
            <a:off x="5570151" y="1958895"/>
            <a:ext cx="328103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матрица перехода от стартовой к траекторной системе координат;</a:t>
            </a:r>
          </a:p>
        </p:txBody>
      </p:sp>
      <p:sp>
        <p:nvSpPr>
          <p:cNvPr id="82" name="Text Box 39"/>
          <p:cNvSpPr txBox="1">
            <a:spLocks noChangeArrowheads="1"/>
          </p:cNvSpPr>
          <p:nvPr/>
        </p:nvSpPr>
        <p:spPr bwMode="auto">
          <a:xfrm>
            <a:off x="6589044" y="2404139"/>
            <a:ext cx="245354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единичный вектор оси снаряда в системе </a:t>
            </a:r>
            <a:r>
              <a:rPr lang="en-US" sz="14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Oxyz</a:t>
            </a:r>
            <a:r>
              <a:rPr lang="ru-RU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единичный вектор оси снаряда в системе 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ru-RU" sz="1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1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ru-RU" sz="1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.</a:t>
            </a:r>
          </a:p>
        </p:txBody>
      </p:sp>
      <p:graphicFrame>
        <p:nvGraphicFramePr>
          <p:cNvPr id="83" name="Объект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411728"/>
              </p:ext>
            </p:extLst>
          </p:nvPr>
        </p:nvGraphicFramePr>
        <p:xfrm>
          <a:off x="5103324" y="2809373"/>
          <a:ext cx="1485720" cy="29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47" name="Уравнение" r:id="rId52" imgW="1485720" imgH="291960" progId="Equation.3">
                  <p:embed/>
                </p:oleObj>
              </mc:Choice>
              <mc:Fallback>
                <p:oleObj name="Уравнение" r:id="rId52" imgW="1485720" imgH="291960" progId="Equation.3">
                  <p:embed/>
                  <p:pic>
                    <p:nvPicPr>
                      <p:cNvPr id="83" name="Объект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324" y="2809373"/>
                        <a:ext cx="1485720" cy="291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Объект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451191"/>
              </p:ext>
            </p:extLst>
          </p:nvPr>
        </p:nvGraphicFramePr>
        <p:xfrm>
          <a:off x="5396827" y="3400727"/>
          <a:ext cx="19970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48" name="Уравнение" r:id="rId54" imgW="1815840" imgH="266400" progId="Equation.3">
                  <p:embed/>
                </p:oleObj>
              </mc:Choice>
              <mc:Fallback>
                <p:oleObj name="Уравнение" r:id="rId54" imgW="1815840" imgH="266400" progId="Equation.3">
                  <p:embed/>
                  <p:pic>
                    <p:nvPicPr>
                      <p:cNvPr id="84" name="Объект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7" y="3400727"/>
                        <a:ext cx="1997075" cy="29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Объект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808165"/>
              </p:ext>
            </p:extLst>
          </p:nvPr>
        </p:nvGraphicFramePr>
        <p:xfrm>
          <a:off x="7575003" y="3355151"/>
          <a:ext cx="106045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49" name="Уравнение" r:id="rId56" imgW="965160" imgH="330120" progId="Equation.3">
                  <p:embed/>
                </p:oleObj>
              </mc:Choice>
              <mc:Fallback>
                <p:oleObj name="Уравнение" r:id="rId56" imgW="965160" imgH="330120" progId="Equation.3">
                  <p:embed/>
                  <p:pic>
                    <p:nvPicPr>
                      <p:cNvPr id="85" name="Объект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5003" y="3355151"/>
                        <a:ext cx="1060450" cy="36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 Box 6"/>
          <p:cNvSpPr txBox="1">
            <a:spLocks noChangeArrowheads="1"/>
          </p:cNvSpPr>
          <p:nvPr/>
        </p:nvSpPr>
        <p:spPr bwMode="auto">
          <a:xfrm>
            <a:off x="5279010" y="6014283"/>
            <a:ext cx="35721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300" b="1" dirty="0">
                <a:solidFill>
                  <a:srgbClr val="000000"/>
                </a:solidFill>
                <a:latin typeface="Bookman Old Style" pitchFamily="18" charset="0"/>
              </a:rPr>
              <a:t>6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Фазовая кривая проекции вектора оси снаряда</a:t>
            </a:r>
            <a:endParaRPr lang="ru-RU" altLang="ru-RU" sz="13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104" name="Объект 103"/>
          <p:cNvGraphicFramePr>
            <a:graphicFrameLocks noChangeAspect="1"/>
          </p:cNvGraphicFramePr>
          <p:nvPr>
            <p:extLst/>
          </p:nvPr>
        </p:nvGraphicFramePr>
        <p:xfrm>
          <a:off x="7051749" y="4773535"/>
          <a:ext cx="13970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50" name="Уравнение" r:id="rId58" imgW="126720" imgH="190440" progId="Equation.3">
                  <p:embed/>
                </p:oleObj>
              </mc:Choice>
              <mc:Fallback>
                <p:oleObj name="Уравнение" r:id="rId58" imgW="126720" imgH="190440" progId="Equation.3">
                  <p:embed/>
                  <p:pic>
                    <p:nvPicPr>
                      <p:cNvPr id="104" name="Объект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1749" y="4773535"/>
                        <a:ext cx="139700" cy="212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21"/>
          <p:cNvSpPr>
            <a:spLocks noChangeArrowheads="1"/>
          </p:cNvSpPr>
          <p:nvPr/>
        </p:nvSpPr>
        <p:spPr bwMode="auto">
          <a:xfrm>
            <a:off x="8404416" y="1604916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Rectangle 21"/>
          <p:cNvSpPr>
            <a:spLocks noChangeArrowheads="1"/>
          </p:cNvSpPr>
          <p:nvPr/>
        </p:nvSpPr>
        <p:spPr bwMode="auto">
          <a:xfrm>
            <a:off x="4036774" y="5808210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en-US" sz="1800" b="1" dirty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4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1.1.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Методика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расчета траектории движения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419371" y="541922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Численный метод решения задачи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Text Box 6"/>
          <p:cNvSpPr txBox="1">
            <a:spLocks noChangeArrowheads="1"/>
          </p:cNvSpPr>
          <p:nvPr/>
        </p:nvSpPr>
        <p:spPr bwMode="auto">
          <a:xfrm>
            <a:off x="4854360" y="6111064"/>
            <a:ext cx="418144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7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–</a:t>
            </a:r>
            <a:r>
              <a:rPr lang="en-US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Сходимость численных методов</a:t>
            </a:r>
            <a:endParaRPr lang="ru-RU" sz="13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 Box 39"/>
          <p:cNvSpPr txBox="1">
            <a:spLocks noChangeArrowheads="1"/>
          </p:cNvSpPr>
          <p:nvPr/>
        </p:nvSpPr>
        <p:spPr bwMode="auto">
          <a:xfrm>
            <a:off x="168318" y="950440"/>
            <a:ext cx="8812396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Система дифференциальных 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уравнений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(1)-(2) решается методом Рунге-Кутта-Вернера 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6-го порядка точности с контролем погрешности интегрирования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Для дифференциального уравнения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434263"/>
              </p:ext>
            </p:extLst>
          </p:nvPr>
        </p:nvGraphicFramePr>
        <p:xfrm>
          <a:off x="1316038" y="1731061"/>
          <a:ext cx="96361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86" name="Формула" r:id="rId3" imgW="876240" imgH="457200" progId="Equation.3">
                  <p:embed/>
                </p:oleObj>
              </mc:Choice>
              <mc:Fallback>
                <p:oleObj name="Формула" r:id="rId3" imgW="876240" imgH="457200" progId="Equation.3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1731061"/>
                        <a:ext cx="963612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210845" y="2270172"/>
            <a:ext cx="26965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а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лгоритм метода имеет вид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252717" y="3815491"/>
            <a:ext cx="42756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Для контроля погрешности интегрирования вычисляется разность двух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решений методами </a:t>
            </a:r>
            <a:r>
              <a:rPr lang="en-US" sz="14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и </a:t>
            </a:r>
            <a:r>
              <a:rPr lang="en-US" sz="14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порядка: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567257" y="5184298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– шаг 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по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времени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561510"/>
              </p:ext>
            </p:extLst>
          </p:nvPr>
        </p:nvGraphicFramePr>
        <p:xfrm>
          <a:off x="252717" y="5101451"/>
          <a:ext cx="627063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87" name="Формула" r:id="rId5" imgW="571320" imgH="495000" progId="Equation.3">
                  <p:embed/>
                </p:oleObj>
              </mc:Choice>
              <mc:Fallback>
                <p:oleObj name="Формула" r:id="rId5" imgW="571320" imgH="495000" progId="Equation.3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17" y="5101451"/>
                        <a:ext cx="627063" cy="544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/>
          </p:nvPr>
        </p:nvGraphicFramePr>
        <p:xfrm>
          <a:off x="273598" y="5844364"/>
          <a:ext cx="824076" cy="2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88" name="Уравнение" r:id="rId7" imgW="749160" imgH="266400" progId="Equation.3">
                  <p:embed/>
                </p:oleObj>
              </mc:Choice>
              <mc:Fallback>
                <p:oleObj name="Уравнение" r:id="rId7" imgW="749160" imgH="266400" progId="Equation.3">
                  <p:embed/>
                  <p:pic>
                    <p:nvPicPr>
                      <p:cNvPr id="23" name="Объект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98" y="5844364"/>
                        <a:ext cx="824076" cy="293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Прямоугольник 23"/>
          <p:cNvSpPr/>
          <p:nvPr/>
        </p:nvSpPr>
        <p:spPr>
          <a:xfrm>
            <a:off x="1097675" y="5806223"/>
            <a:ext cx="3314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коэффициенты Батчера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aphicFrame>
        <p:nvGraphicFramePr>
          <p:cNvPr id="53" name="Объект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651826"/>
              </p:ext>
            </p:extLst>
          </p:nvPr>
        </p:nvGraphicFramePr>
        <p:xfrm>
          <a:off x="981075" y="5240416"/>
          <a:ext cx="460375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89" name="Формула" r:id="rId9" imgW="419040" imgH="177480" progId="Equation.3">
                  <p:embed/>
                </p:oleObj>
              </mc:Choice>
              <mc:Fallback>
                <p:oleObj name="Формула" r:id="rId9" imgW="419040" imgH="177480" progId="Equation.3">
                  <p:embed/>
                  <p:pic>
                    <p:nvPicPr>
                      <p:cNvPr id="53" name="Объект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5240416"/>
                        <a:ext cx="460375" cy="19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39"/>
          <p:cNvSpPr txBox="1">
            <a:spLocks noChangeArrowheads="1"/>
          </p:cNvSpPr>
          <p:nvPr/>
        </p:nvSpPr>
        <p:spPr bwMode="auto">
          <a:xfrm>
            <a:off x="4737802" y="1813299"/>
            <a:ext cx="413105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Необходимый шаг по времени: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1) метод Рунге-Кутта 4 пор.</a:t>
            </a:r>
          </a:p>
        </p:txBody>
      </p:sp>
      <p:graphicFrame>
        <p:nvGraphicFramePr>
          <p:cNvPr id="60" name="Объект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112781"/>
              </p:ext>
            </p:extLst>
          </p:nvPr>
        </p:nvGraphicFramePr>
        <p:xfrm>
          <a:off x="4979988" y="2403475"/>
          <a:ext cx="11303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90" name="Уравнение" r:id="rId11" imgW="1028520" imgH="266400" progId="Equation.3">
                  <p:embed/>
                </p:oleObj>
              </mc:Choice>
              <mc:Fallback>
                <p:oleObj name="Уравнение" r:id="rId11" imgW="1028520" imgH="266400" progId="Equation.3">
                  <p:embed/>
                  <p:pic>
                    <p:nvPicPr>
                      <p:cNvPr id="60" name="Объект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2403475"/>
                        <a:ext cx="1130300" cy="29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39"/>
          <p:cNvSpPr txBox="1">
            <a:spLocks noChangeArrowheads="1"/>
          </p:cNvSpPr>
          <p:nvPr/>
        </p:nvSpPr>
        <p:spPr bwMode="auto">
          <a:xfrm>
            <a:off x="4737802" y="2684544"/>
            <a:ext cx="41310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2) метод Рунге-Кутта-Вернера 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6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пор.</a:t>
            </a:r>
          </a:p>
        </p:txBody>
      </p:sp>
      <p:graphicFrame>
        <p:nvGraphicFramePr>
          <p:cNvPr id="64" name="Объект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793490"/>
              </p:ext>
            </p:extLst>
          </p:nvPr>
        </p:nvGraphicFramePr>
        <p:xfrm>
          <a:off x="4978400" y="3024188"/>
          <a:ext cx="1100138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91" name="Уравнение" r:id="rId13" imgW="1002960" imgH="266400" progId="Equation.3">
                  <p:embed/>
                </p:oleObj>
              </mc:Choice>
              <mc:Fallback>
                <p:oleObj name="Уравнение" r:id="rId13" imgW="1002960" imgH="266400" progId="Equation.3">
                  <p:embed/>
                  <p:pic>
                    <p:nvPicPr>
                      <p:cNvPr id="64" name="Объект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400" y="3024188"/>
                        <a:ext cx="1100138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3918137" y="2978542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Rectangle 21"/>
          <p:cNvSpPr>
            <a:spLocks noChangeArrowheads="1"/>
          </p:cNvSpPr>
          <p:nvPr/>
        </p:nvSpPr>
        <p:spPr bwMode="auto">
          <a:xfrm>
            <a:off x="3965321" y="4667945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3" name="Рисунок 42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91" y="3399604"/>
            <a:ext cx="4486697" cy="26596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916219"/>
              </p:ext>
            </p:extLst>
          </p:nvPr>
        </p:nvGraphicFramePr>
        <p:xfrm>
          <a:off x="639763" y="2647539"/>
          <a:ext cx="26543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92" name="Формула" r:id="rId16" imgW="2412720" imgH="495000" progId="Equation.3">
                  <p:embed/>
                </p:oleObj>
              </mc:Choice>
              <mc:Fallback>
                <p:oleObj name="Формула" r:id="rId16" imgW="2412720" imgH="495000" progId="Equation.3">
                  <p:embed/>
                  <p:pic>
                    <p:nvPicPr>
                      <p:cNvPr id="0" name="Object 16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2647539"/>
                        <a:ext cx="2654300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144696"/>
              </p:ext>
            </p:extLst>
          </p:nvPr>
        </p:nvGraphicFramePr>
        <p:xfrm>
          <a:off x="446088" y="3211101"/>
          <a:ext cx="29337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93" name="Формула" r:id="rId18" imgW="2666880" imgH="545760" progId="Equation.3">
                  <p:embed/>
                </p:oleObj>
              </mc:Choice>
              <mc:Fallback>
                <p:oleObj name="Формула" r:id="rId18" imgW="2666880" imgH="545760" progId="Equation.3">
                  <p:embed/>
                  <p:pic>
                    <p:nvPicPr>
                      <p:cNvPr id="0" name="Object 16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3211101"/>
                        <a:ext cx="293370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777370"/>
              </p:ext>
            </p:extLst>
          </p:nvPr>
        </p:nvGraphicFramePr>
        <p:xfrm>
          <a:off x="1292225" y="4603731"/>
          <a:ext cx="13811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94" name="Формула" r:id="rId20" imgW="1257120" imgH="495000" progId="Equation.3">
                  <p:embed/>
                </p:oleObj>
              </mc:Choice>
              <mc:Fallback>
                <p:oleObj name="Формула" r:id="rId20" imgW="1257120" imgH="495000" progId="Equation.3">
                  <p:embed/>
                  <p:pic>
                    <p:nvPicPr>
                      <p:cNvPr id="0" name="Object 16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4603731"/>
                        <a:ext cx="13811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Прямоугольник 51"/>
          <p:cNvSpPr/>
          <p:nvPr/>
        </p:nvSpPr>
        <p:spPr>
          <a:xfrm>
            <a:off x="210845" y="6111064"/>
            <a:ext cx="3483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(      для метода 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порядка).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503527"/>
              </p:ext>
            </p:extLst>
          </p:nvPr>
        </p:nvGraphicFramePr>
        <p:xfrm>
          <a:off x="419371" y="6129964"/>
          <a:ext cx="1968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95" name="Формула" r:id="rId22" imgW="177480" imgH="279360" progId="Equation.3">
                  <p:embed/>
                </p:oleObj>
              </mc:Choice>
              <mc:Fallback>
                <p:oleObj name="Формула" r:id="rId22" imgW="177480" imgH="279360" progId="Equation.3">
                  <p:embed/>
                  <p:pic>
                    <p:nvPicPr>
                      <p:cNvPr id="0" name="Object 16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371" y="6129964"/>
                        <a:ext cx="196850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75635"/>
              </p:ext>
            </p:extLst>
          </p:nvPr>
        </p:nvGraphicFramePr>
        <p:xfrm>
          <a:off x="1633224" y="5492750"/>
          <a:ext cx="175895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96" name="Формула" r:id="rId24" imgW="1600200" imgH="279360" progId="Equation.3">
                  <p:embed/>
                </p:oleObj>
              </mc:Choice>
              <mc:Fallback>
                <p:oleObj name="Формула" r:id="rId24" imgW="1600200" imgH="279360" progId="Equation.3">
                  <p:embed/>
                  <p:pic>
                    <p:nvPicPr>
                      <p:cNvPr id="0" name="Object 20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224" y="5492750"/>
                        <a:ext cx="1758950" cy="306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13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4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1.2. Методика моделирования аэродинамики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обтекания 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72" name="Text Box 6"/>
          <p:cNvSpPr txBox="1">
            <a:spLocks noChangeArrowheads="1"/>
          </p:cNvSpPr>
          <p:nvPr/>
        </p:nvSpPr>
        <p:spPr bwMode="auto">
          <a:xfrm>
            <a:off x="329407" y="5510500"/>
            <a:ext cx="37766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ru-RU" sz="1300" b="1" dirty="0">
                <a:solidFill>
                  <a:srgbClr val="000000"/>
                </a:solidFill>
                <a:latin typeface="Bookman Old Style" pitchFamily="18" charset="0"/>
              </a:rPr>
              <a:t>8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Схема расчетной области</a:t>
            </a:r>
          </a:p>
        </p:txBody>
      </p:sp>
      <p:sp>
        <p:nvSpPr>
          <p:cNvPr id="76" name="Text Box 39"/>
          <p:cNvSpPr txBox="1">
            <a:spLocks noChangeArrowheads="1"/>
          </p:cNvSpPr>
          <p:nvPr/>
        </p:nvSpPr>
        <p:spPr bwMode="auto">
          <a:xfrm>
            <a:off x="5075466" y="2431788"/>
            <a:ext cx="46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600" i="1" dirty="0">
                <a:solidFill>
                  <a:prstClr val="black"/>
                </a:solidFill>
                <a:latin typeface="Bookman Old Style" pitchFamily="18" charset="0"/>
              </a:rPr>
              <a:t>Г</a:t>
            </a:r>
            <a:r>
              <a:rPr lang="ru-RU" sz="1600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ru-RU" sz="1600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</p:txBody>
      </p:sp>
      <p:sp>
        <p:nvSpPr>
          <p:cNvPr id="77" name="Text Box 39"/>
          <p:cNvSpPr txBox="1">
            <a:spLocks noChangeArrowheads="1"/>
          </p:cNvSpPr>
          <p:nvPr/>
        </p:nvSpPr>
        <p:spPr bwMode="auto">
          <a:xfrm>
            <a:off x="5075466" y="2036885"/>
            <a:ext cx="20040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i="1" dirty="0">
                <a:solidFill>
                  <a:prstClr val="black"/>
                </a:solidFill>
                <a:latin typeface="Bookman Old Style" pitchFamily="18" charset="0"/>
              </a:rPr>
              <a:t>Граничные условия:</a:t>
            </a:r>
          </a:p>
        </p:txBody>
      </p:sp>
      <p:graphicFrame>
        <p:nvGraphicFramePr>
          <p:cNvPr id="7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85567"/>
              </p:ext>
            </p:extLst>
          </p:nvPr>
        </p:nvGraphicFramePr>
        <p:xfrm>
          <a:off x="5556398" y="2497299"/>
          <a:ext cx="214947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33" name="Уравнение" r:id="rId3" imgW="1955520" imgH="241200" progId="Equation.3">
                  <p:embed/>
                </p:oleObj>
              </mc:Choice>
              <mc:Fallback>
                <p:oleObj name="Уравнение" r:id="rId3" imgW="1955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398" y="2497299"/>
                        <a:ext cx="2149475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793145"/>
              </p:ext>
            </p:extLst>
          </p:nvPr>
        </p:nvGraphicFramePr>
        <p:xfrm>
          <a:off x="5556398" y="2833302"/>
          <a:ext cx="9064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34" name="Уравнение" r:id="rId5" imgW="825480" imgH="444240" progId="Equation.3">
                  <p:embed/>
                </p:oleObj>
              </mc:Choice>
              <mc:Fallback>
                <p:oleObj name="Уравнение" r:id="rId5" imgW="8254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398" y="2833302"/>
                        <a:ext cx="9064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942100"/>
              </p:ext>
            </p:extLst>
          </p:nvPr>
        </p:nvGraphicFramePr>
        <p:xfrm>
          <a:off x="6696075" y="2783240"/>
          <a:ext cx="100647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35" name="Уравнение" r:id="rId7" imgW="914400" imgH="520560" progId="Equation.3">
                  <p:embed/>
                </p:oleObj>
              </mc:Choice>
              <mc:Fallback>
                <p:oleObj name="Уравнение" r:id="rId7" imgW="91440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6075" y="2783240"/>
                        <a:ext cx="1006475" cy="57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 Box 39"/>
          <p:cNvSpPr txBox="1">
            <a:spLocks noChangeArrowheads="1"/>
          </p:cNvSpPr>
          <p:nvPr/>
        </p:nvSpPr>
        <p:spPr bwMode="auto">
          <a:xfrm>
            <a:off x="5080474" y="3963566"/>
            <a:ext cx="46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600" i="1" dirty="0">
                <a:solidFill>
                  <a:prstClr val="black"/>
                </a:solidFill>
                <a:latin typeface="Bookman Old Style" pitchFamily="18" charset="0"/>
              </a:rPr>
              <a:t>Г</a:t>
            </a:r>
            <a:r>
              <a:rPr lang="ru-RU" sz="1600" baseline="-25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ru-RU" sz="1600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</p:txBody>
      </p:sp>
      <p:sp>
        <p:nvSpPr>
          <p:cNvPr id="82" name="Text Box 39"/>
          <p:cNvSpPr txBox="1">
            <a:spLocks noChangeArrowheads="1"/>
          </p:cNvSpPr>
          <p:nvPr/>
        </p:nvSpPr>
        <p:spPr bwMode="auto">
          <a:xfrm>
            <a:off x="5075466" y="5280650"/>
            <a:ext cx="46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600" i="1" dirty="0">
                <a:solidFill>
                  <a:prstClr val="black"/>
                </a:solidFill>
                <a:latin typeface="Bookman Old Style" pitchFamily="18" charset="0"/>
              </a:rPr>
              <a:t>Г</a:t>
            </a:r>
            <a:r>
              <a:rPr lang="ru-RU" sz="1600" baseline="-25000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ru-RU" sz="1600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</p:txBody>
      </p:sp>
      <p:graphicFrame>
        <p:nvGraphicFramePr>
          <p:cNvPr id="83" name="Объект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001789"/>
              </p:ext>
            </p:extLst>
          </p:nvPr>
        </p:nvGraphicFramePr>
        <p:xfrm>
          <a:off x="5564976" y="5226433"/>
          <a:ext cx="2487612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36" name="Уравнение" r:id="rId9" imgW="2260440" imgH="482400" progId="Equation.3">
                  <p:embed/>
                </p:oleObj>
              </mc:Choice>
              <mc:Fallback>
                <p:oleObj name="Уравнение" r:id="rId9" imgW="2260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976" y="5226433"/>
                        <a:ext cx="2487612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Объект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498017"/>
              </p:ext>
            </p:extLst>
          </p:nvPr>
        </p:nvGraphicFramePr>
        <p:xfrm>
          <a:off x="5559947" y="5814255"/>
          <a:ext cx="121602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37" name="Уравнение" r:id="rId11" imgW="1104840" imgH="241200" progId="Equation.3">
                  <p:embed/>
                </p:oleObj>
              </mc:Choice>
              <mc:Fallback>
                <p:oleObj name="Уравнение" r:id="rId11" imgW="1104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9947" y="5814255"/>
                        <a:ext cx="1216025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Объект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476351"/>
              </p:ext>
            </p:extLst>
          </p:nvPr>
        </p:nvGraphicFramePr>
        <p:xfrm>
          <a:off x="5611774" y="4009240"/>
          <a:ext cx="5588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38" name="Уравнение" r:id="rId13" imgW="507960" imgH="241200" progId="Equation.3">
                  <p:embed/>
                </p:oleObj>
              </mc:Choice>
              <mc:Fallback>
                <p:oleObj name="Уравнение" r:id="rId13" imgW="507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774" y="4009240"/>
                        <a:ext cx="558800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Объект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790865"/>
              </p:ext>
            </p:extLst>
          </p:nvPr>
        </p:nvGraphicFramePr>
        <p:xfrm>
          <a:off x="7446291" y="4025452"/>
          <a:ext cx="754062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39" name="Уравнение" r:id="rId15" imgW="685800" imgH="215640" progId="Equation.3">
                  <p:embed/>
                </p:oleObj>
              </mc:Choice>
              <mc:Fallback>
                <p:oleObj name="Уравнение" r:id="rId15" imgW="685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291" y="4025452"/>
                        <a:ext cx="754062" cy="23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Rectangle 21"/>
          <p:cNvSpPr>
            <a:spLocks noChangeArrowheads="1"/>
          </p:cNvSpPr>
          <p:nvPr/>
        </p:nvSpPr>
        <p:spPr bwMode="auto">
          <a:xfrm>
            <a:off x="8453599" y="3941609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9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479604" y="650496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задачи </a:t>
            </a:r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аэродинамики </a:t>
            </a: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обтекания снаряда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Text Box 39"/>
          <p:cNvSpPr txBox="1">
            <a:spLocks noChangeArrowheads="1"/>
          </p:cNvSpPr>
          <p:nvPr/>
        </p:nvSpPr>
        <p:spPr bwMode="auto">
          <a:xfrm>
            <a:off x="196454" y="1077862"/>
            <a:ext cx="88276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i="1" dirty="0" smtClean="0">
                <a:solidFill>
                  <a:prstClr val="black"/>
                </a:solidFill>
                <a:latin typeface="Bookman Old Style" pitchFamily="18" charset="0"/>
              </a:rPr>
              <a:t>Основные допущения: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Режим обтекания предполагается квазистационарным;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Параметры атмосферы учитываются через число Маха.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28638"/>
              </p:ext>
            </p:extLst>
          </p:nvPr>
        </p:nvGraphicFramePr>
        <p:xfrm>
          <a:off x="131827" y="2372517"/>
          <a:ext cx="4637746" cy="298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40" name="Picture" r:id="rId17" imgW="5153051" imgH="3320371" progId="Word.Picture.8">
                  <p:embed/>
                </p:oleObj>
              </mc:Choice>
              <mc:Fallback>
                <p:oleObj name="Picture" r:id="rId17" imgW="5153051" imgH="3320371" progId="Word.Picture.8">
                  <p:embed/>
                  <p:pic>
                    <p:nvPicPr>
                      <p:cNvPr id="0" name="Object 33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827" y="2372517"/>
                        <a:ext cx="4637746" cy="29883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453962"/>
              </p:ext>
            </p:extLst>
          </p:nvPr>
        </p:nvGraphicFramePr>
        <p:xfrm>
          <a:off x="6291701" y="3962133"/>
          <a:ext cx="1033463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41" name="Уравнение" r:id="rId19" imgW="939600" imgH="304560" progId="Equation.3">
                  <p:embed/>
                </p:oleObj>
              </mc:Choice>
              <mc:Fallback>
                <p:oleObj name="Уравнение" r:id="rId19" imgW="939600" imgH="304560" progId="Equation.3">
                  <p:embed/>
                  <p:pic>
                    <p:nvPicPr>
                      <p:cNvPr id="0" name="Object 38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701" y="3962133"/>
                        <a:ext cx="1033463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285432"/>
              </p:ext>
            </p:extLst>
          </p:nvPr>
        </p:nvGraphicFramePr>
        <p:xfrm>
          <a:off x="5220576" y="4423435"/>
          <a:ext cx="1382431" cy="349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42" name="Уравнение" r:id="rId21" imgW="1256755" imgH="317362" progId="Equation.3">
                  <p:embed/>
                </p:oleObj>
              </mc:Choice>
              <mc:Fallback>
                <p:oleObj name="Уравнение" r:id="rId21" imgW="1256755" imgH="317362" progId="Equation.3">
                  <p:embed/>
                  <p:pic>
                    <p:nvPicPr>
                      <p:cNvPr id="0" name="Object 38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576" y="4423435"/>
                        <a:ext cx="1382431" cy="3490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39"/>
          <p:cNvSpPr txBox="1">
            <a:spLocks noChangeArrowheads="1"/>
          </p:cNvSpPr>
          <p:nvPr/>
        </p:nvSpPr>
        <p:spPr bwMode="auto">
          <a:xfrm>
            <a:off x="5220575" y="4430340"/>
            <a:ext cx="3803563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                        – скорость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на поверхности вращающегося тела;</a:t>
            </a:r>
            <a:endParaRPr lang="ru-RU" sz="1300" dirty="0" smtClean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614615"/>
              </p:ext>
            </p:extLst>
          </p:nvPr>
        </p:nvGraphicFramePr>
        <p:xfrm>
          <a:off x="5562600" y="3468688"/>
          <a:ext cx="2697163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43" name="Формула" r:id="rId23" imgW="2450880" imgH="266400" progId="Equation.3">
                  <p:embed/>
                </p:oleObj>
              </mc:Choice>
              <mc:Fallback>
                <p:oleObj name="Формула" r:id="rId23" imgW="2450880" imgH="266400" progId="Equation.3">
                  <p:embed/>
                  <p:pic>
                    <p:nvPicPr>
                      <p:cNvPr id="0" name="Object 38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468688"/>
                        <a:ext cx="2697163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411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2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3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8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27" name="Rectangle 4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29" name="Rectangle 4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0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2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4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6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9" name="Rectangle 6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4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4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75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1.2</a:t>
            </a:r>
            <a:r>
              <a:rPr lang="ru-RU" altLang="ru-RU" sz="175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. Методика моделирования </a:t>
            </a:r>
            <a:r>
              <a:rPr lang="ru-RU" altLang="ru-RU" sz="175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аэродинамики </a:t>
            </a:r>
            <a:r>
              <a:rPr lang="ru-RU" altLang="ru-RU" sz="175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обтекания снаряда</a:t>
            </a:r>
            <a:endParaRPr lang="ru-RU" sz="175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graphicFrame>
        <p:nvGraphicFramePr>
          <p:cNvPr id="68" name="Объект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160580"/>
              </p:ext>
            </p:extLst>
          </p:nvPr>
        </p:nvGraphicFramePr>
        <p:xfrm>
          <a:off x="3397250" y="1281564"/>
          <a:ext cx="12430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49" name="Уравнение" r:id="rId3" imgW="1130040" imgH="457200" progId="Equation.3">
                  <p:embed/>
                </p:oleObj>
              </mc:Choice>
              <mc:Fallback>
                <p:oleObj name="Уравнение" r:id="rId3" imgW="1130040" imgH="457200" progId="Equation.3">
                  <p:embed/>
                  <p:pic>
                    <p:nvPicPr>
                      <p:cNvPr id="68" name="Объект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1281564"/>
                        <a:ext cx="12430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Объект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522133"/>
              </p:ext>
            </p:extLst>
          </p:nvPr>
        </p:nvGraphicFramePr>
        <p:xfrm>
          <a:off x="2705100" y="1776864"/>
          <a:ext cx="26257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50" name="Уравнение" r:id="rId5" imgW="2387520" imgH="457200" progId="Equation.3">
                  <p:embed/>
                </p:oleObj>
              </mc:Choice>
              <mc:Fallback>
                <p:oleObj name="Уравнение" r:id="rId5" imgW="2387520" imgH="457200" progId="Equation.3">
                  <p:embed/>
                  <p:pic>
                    <p:nvPicPr>
                      <p:cNvPr id="69" name="Объект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1776864"/>
                        <a:ext cx="262572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Объект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504181"/>
              </p:ext>
            </p:extLst>
          </p:nvPr>
        </p:nvGraphicFramePr>
        <p:xfrm>
          <a:off x="2155825" y="2280101"/>
          <a:ext cx="39258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51" name="Уравнение" r:id="rId7" imgW="3568680" imgH="457200" progId="Equation.3">
                  <p:embed/>
                </p:oleObj>
              </mc:Choice>
              <mc:Fallback>
                <p:oleObj name="Уравнение" r:id="rId7" imgW="3568680" imgH="457200" progId="Equation.3">
                  <p:embed/>
                  <p:pic>
                    <p:nvPicPr>
                      <p:cNvPr id="70" name="Объект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2280101"/>
                        <a:ext cx="39258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479604" y="950248"/>
            <a:ext cx="61077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Система уравнений Навье-Стокса осредненных по </a:t>
            </a:r>
            <a:r>
              <a:rPr lang="ru-RU" sz="1400" dirty="0" err="1">
                <a:solidFill>
                  <a:srgbClr val="000000"/>
                </a:solidFill>
                <a:latin typeface="Bookman Old Style" pitchFamily="18" charset="0"/>
              </a:rPr>
              <a:t>Фавру</a:t>
            </a: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 (</a:t>
            </a:r>
            <a:r>
              <a:rPr lang="en-US" sz="1400" dirty="0">
                <a:solidFill>
                  <a:srgbClr val="000000"/>
                </a:solidFill>
                <a:latin typeface="Bookman Old Style" pitchFamily="18" charset="0"/>
              </a:rPr>
              <a:t>FANS)</a:t>
            </a:r>
            <a:endParaRPr lang="ru-RU" sz="14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73" name="Text Box 40"/>
          <p:cNvSpPr txBox="1">
            <a:spLocks noChangeArrowheads="1"/>
          </p:cNvSpPr>
          <p:nvPr/>
        </p:nvSpPr>
        <p:spPr bwMode="auto">
          <a:xfrm>
            <a:off x="508228" y="4078540"/>
            <a:ext cx="47199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Модель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турбулентности</a:t>
            </a:r>
            <a:r>
              <a:rPr lang="en-US" sz="14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n-US" sz="1400" i="1" dirty="0" smtClean="0">
                <a:solidFill>
                  <a:srgbClr val="000000"/>
                </a:solidFill>
                <a:latin typeface="Bookman Old Style" pitchFamily="18" charset="0"/>
              </a:rPr>
              <a:t>k–</a:t>
            </a:r>
            <a:r>
              <a:rPr lang="el-GR" sz="1400" dirty="0" smtClean="0">
                <a:solidFill>
                  <a:srgbClr val="000000"/>
                </a:solidFill>
                <a:latin typeface="Bookman Old Style" pitchFamily="18" charset="0"/>
              </a:rPr>
              <a:t>ε</a:t>
            </a:r>
            <a:endParaRPr lang="ru-RU" sz="14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7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539073"/>
              </p:ext>
            </p:extLst>
          </p:nvPr>
        </p:nvGraphicFramePr>
        <p:xfrm>
          <a:off x="1873770" y="5036637"/>
          <a:ext cx="4679950" cy="656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52" name="Формула" r:id="rId9" imgW="4254500" imgH="596900" progId="Equation.3">
                  <p:embed/>
                </p:oleObj>
              </mc:Choice>
              <mc:Fallback>
                <p:oleObj name="Формула" r:id="rId9" imgW="4254500" imgH="596900" progId="Equation.3">
                  <p:embed/>
                  <p:pic>
                    <p:nvPicPr>
                      <p:cNvPr id="7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770" y="5036637"/>
                        <a:ext cx="4679950" cy="6565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ectangle 21"/>
          <p:cNvSpPr>
            <a:spLocks noChangeArrowheads="1"/>
          </p:cNvSpPr>
          <p:nvPr/>
        </p:nvSpPr>
        <p:spPr bwMode="auto">
          <a:xfrm>
            <a:off x="8059498" y="1755468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10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Rectangle 21"/>
          <p:cNvSpPr>
            <a:spLocks noChangeArrowheads="1"/>
          </p:cNvSpPr>
          <p:nvPr/>
        </p:nvSpPr>
        <p:spPr bwMode="auto">
          <a:xfrm>
            <a:off x="8059498" y="4807939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12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Rectangle 77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479604" y="565826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задачи </a:t>
            </a:r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течения сжимаемого </a:t>
            </a: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газа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83430"/>
              </p:ext>
            </p:extLst>
          </p:nvPr>
        </p:nvGraphicFramePr>
        <p:xfrm>
          <a:off x="1401763" y="3095723"/>
          <a:ext cx="2486484" cy="656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53" name="Уравнение" r:id="rId11" imgW="2260440" imgH="596880" progId="Equation.3">
                  <p:embed/>
                </p:oleObj>
              </mc:Choice>
              <mc:Fallback>
                <p:oleObj name="Уравнение" r:id="rId11" imgW="2260440" imgH="596880" progId="Equation.3">
                  <p:embed/>
                  <p:pic>
                    <p:nvPicPr>
                      <p:cNvPr id="32" name="Объект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3095723"/>
                        <a:ext cx="2486484" cy="6565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ъект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223907"/>
              </p:ext>
            </p:extLst>
          </p:nvPr>
        </p:nvGraphicFramePr>
        <p:xfrm>
          <a:off x="2820436" y="3771998"/>
          <a:ext cx="782100" cy="25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54" name="Уравнение" r:id="rId13" imgW="711000" imgH="228600" progId="Equation.3">
                  <p:embed/>
                </p:oleObj>
              </mc:Choice>
              <mc:Fallback>
                <p:oleObj name="Уравнение" r:id="rId13" imgW="711000" imgH="228600" progId="Equation.3">
                  <p:embed/>
                  <p:pic>
                    <p:nvPicPr>
                      <p:cNvPr id="33" name="Объект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436" y="3771998"/>
                        <a:ext cx="782100" cy="2514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374886"/>
              </p:ext>
            </p:extLst>
          </p:nvPr>
        </p:nvGraphicFramePr>
        <p:xfrm>
          <a:off x="4075113" y="3265586"/>
          <a:ext cx="977724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55" name="Уравнение" r:id="rId15" imgW="888840" imgH="241200" progId="Equation.3">
                  <p:embed/>
                </p:oleObj>
              </mc:Choice>
              <mc:Fallback>
                <p:oleObj name="Уравнение" r:id="rId15" imgW="888840" imgH="241200" progId="Equation.3">
                  <p:embed/>
                  <p:pic>
                    <p:nvPicPr>
                      <p:cNvPr id="34" name="Объект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5113" y="3265586"/>
                        <a:ext cx="977724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Объект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613495"/>
              </p:ext>
            </p:extLst>
          </p:nvPr>
        </p:nvGraphicFramePr>
        <p:xfrm>
          <a:off x="4098925" y="3575148"/>
          <a:ext cx="1187208" cy="572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56" name="Уравнение" r:id="rId17" imgW="1079280" imgH="520560" progId="Equation.3">
                  <p:embed/>
                </p:oleObj>
              </mc:Choice>
              <mc:Fallback>
                <p:oleObj name="Уравнение" r:id="rId17" imgW="1079280" imgH="520560" progId="Equation.3">
                  <p:embed/>
                  <p:pic>
                    <p:nvPicPr>
                      <p:cNvPr id="35" name="Объект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925" y="3575148"/>
                        <a:ext cx="1187208" cy="572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ъект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755609"/>
              </p:ext>
            </p:extLst>
          </p:nvPr>
        </p:nvGraphicFramePr>
        <p:xfrm>
          <a:off x="5840146" y="3088470"/>
          <a:ext cx="740124" cy="558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57" name="Уравнение" r:id="rId19" imgW="672840" imgH="507960" progId="Equation.3">
                  <p:embed/>
                </p:oleObj>
              </mc:Choice>
              <mc:Fallback>
                <p:oleObj name="Уравнение" r:id="rId19" imgW="672840" imgH="507960" progId="Equation.3">
                  <p:embed/>
                  <p:pic>
                    <p:nvPicPr>
                      <p:cNvPr id="36" name="Объект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0146" y="3088470"/>
                        <a:ext cx="740124" cy="5587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Объект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01119"/>
              </p:ext>
            </p:extLst>
          </p:nvPr>
        </p:nvGraphicFramePr>
        <p:xfrm>
          <a:off x="5895709" y="3672819"/>
          <a:ext cx="684288" cy="558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58" name="Уравнение" r:id="rId21" imgW="622080" imgH="507960" progId="Equation.3">
                  <p:embed/>
                </p:oleObj>
              </mc:Choice>
              <mc:Fallback>
                <p:oleObj name="Уравнение" r:id="rId21" imgW="622080" imgH="507960" progId="Equation.3">
                  <p:embed/>
                  <p:pic>
                    <p:nvPicPr>
                      <p:cNvPr id="37" name="Объект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5709" y="3672819"/>
                        <a:ext cx="684288" cy="558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8059498" y="3516551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11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39" name="Объект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658917"/>
              </p:ext>
            </p:extLst>
          </p:nvPr>
        </p:nvGraphicFramePr>
        <p:xfrm>
          <a:off x="2197405" y="6020916"/>
          <a:ext cx="1103256" cy="307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59" name="Формула" r:id="rId23" imgW="1002960" imgH="279360" progId="Equation.3">
                  <p:embed/>
                </p:oleObj>
              </mc:Choice>
              <mc:Fallback>
                <p:oleObj name="Формула" r:id="rId23" imgW="1002960" imgH="279360" progId="Equation.3">
                  <p:embed/>
                  <p:pic>
                    <p:nvPicPr>
                      <p:cNvPr id="39" name="Объект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405" y="6020916"/>
                        <a:ext cx="1103256" cy="3072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Объект 39"/>
          <p:cNvGraphicFramePr>
            <a:graphicFrameLocks noChangeAspect="1"/>
          </p:cNvGraphicFramePr>
          <p:nvPr>
            <p:extLst/>
          </p:nvPr>
        </p:nvGraphicFramePr>
        <p:xfrm>
          <a:off x="3778941" y="5918436"/>
          <a:ext cx="908028" cy="558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60" name="Формула" r:id="rId25" imgW="825480" imgH="507960" progId="Equation.3">
                  <p:embed/>
                </p:oleObj>
              </mc:Choice>
              <mc:Fallback>
                <p:oleObj name="Формула" r:id="rId25" imgW="825480" imgH="507960" progId="Equation.3">
                  <p:embed/>
                  <p:pic>
                    <p:nvPicPr>
                      <p:cNvPr id="40" name="Объект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941" y="5918436"/>
                        <a:ext cx="908028" cy="5587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Объект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053949"/>
              </p:ext>
            </p:extLst>
          </p:nvPr>
        </p:nvGraphicFramePr>
        <p:xfrm>
          <a:off x="5125622" y="5907507"/>
          <a:ext cx="1033560" cy="5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61" name="Формула" r:id="rId27" imgW="939600" imgH="495000" progId="Equation.3">
                  <p:embed/>
                </p:oleObj>
              </mc:Choice>
              <mc:Fallback>
                <p:oleObj name="Формула" r:id="rId27" imgW="939600" imgH="495000" progId="Equation.3">
                  <p:embed/>
                  <p:pic>
                    <p:nvPicPr>
                      <p:cNvPr id="41" name="Объект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5622" y="5907507"/>
                        <a:ext cx="1033560" cy="5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8059498" y="6012639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13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43" name="Объект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13778"/>
              </p:ext>
            </p:extLst>
          </p:nvPr>
        </p:nvGraphicFramePr>
        <p:xfrm>
          <a:off x="2125498" y="4377012"/>
          <a:ext cx="4316730" cy="656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62" name="Формула" r:id="rId29" imgW="3924000" imgH="596880" progId="Equation.3">
                  <p:embed/>
                </p:oleObj>
              </mc:Choice>
              <mc:Fallback>
                <p:oleObj name="Формула" r:id="rId29" imgW="3924000" imgH="596880" progId="Equation.3">
                  <p:embed/>
                  <p:pic>
                    <p:nvPicPr>
                      <p:cNvPr id="43" name="Объект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498" y="4377012"/>
                        <a:ext cx="4316730" cy="6565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39"/>
          <p:cNvSpPr txBox="1">
            <a:spLocks noChangeArrowheads="1"/>
          </p:cNvSpPr>
          <p:nvPr/>
        </p:nvSpPr>
        <p:spPr bwMode="auto">
          <a:xfrm>
            <a:off x="479604" y="2783461"/>
            <a:ext cx="29610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Дополнительные соотношения</a:t>
            </a:r>
          </a:p>
        </p:txBody>
      </p:sp>
      <p:sp>
        <p:nvSpPr>
          <p:cNvPr id="48" name="Text Box 40"/>
          <p:cNvSpPr txBox="1">
            <a:spLocks noChangeArrowheads="1"/>
          </p:cNvSpPr>
          <p:nvPr/>
        </p:nvSpPr>
        <p:spPr bwMode="auto">
          <a:xfrm>
            <a:off x="508228" y="5650956"/>
            <a:ext cx="47199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Учет эффекта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сжимаемости</a:t>
            </a:r>
            <a:r>
              <a:rPr lang="en-US" sz="14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по модели </a:t>
            </a:r>
            <a:r>
              <a:rPr lang="ru-RU" sz="1400" dirty="0" err="1" smtClean="0">
                <a:solidFill>
                  <a:srgbClr val="000000"/>
                </a:solidFill>
                <a:latin typeface="Bookman Old Style" pitchFamily="18" charset="0"/>
              </a:rPr>
              <a:t>Саркара</a:t>
            </a:r>
            <a:endParaRPr lang="ru-RU" sz="14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49" name="Объект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348330"/>
              </p:ext>
            </p:extLst>
          </p:nvPr>
        </p:nvGraphicFramePr>
        <p:xfrm>
          <a:off x="1765300" y="3773939"/>
          <a:ext cx="766763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63" name="Уравнение" r:id="rId31" imgW="698400" imgH="215640" progId="Equation.3">
                  <p:embed/>
                </p:oleObj>
              </mc:Choice>
              <mc:Fallback>
                <p:oleObj name="Уравнение" r:id="rId31" imgW="698400" imgH="215640" progId="Equation.3">
                  <p:embed/>
                  <p:pic>
                    <p:nvPicPr>
                      <p:cNvPr id="49" name="Объект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3773939"/>
                        <a:ext cx="766763" cy="236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6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12"/>
          <p:cNvSpPr>
            <a:spLocks noChangeArrowheads="1"/>
          </p:cNvSpPr>
          <p:nvPr/>
        </p:nvSpPr>
        <p:spPr bwMode="auto">
          <a:xfrm>
            <a:off x="437016" y="5940968"/>
            <a:ext cx="821916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1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Теневая картина обтекании снаряда сверхзвуковым потоком ( </a:t>
            </a:r>
            <a:r>
              <a:rPr lang="en-US" altLang="ru-RU" sz="1300" i="1" dirty="0">
                <a:solidFill>
                  <a:srgbClr val="000000"/>
                </a:solidFill>
                <a:latin typeface="Bookman Old Style" pitchFamily="18" charset="0"/>
              </a:rPr>
              <a:t>M</a:t>
            </a:r>
            <a:r>
              <a:rPr lang="en-US" altLang="ru-RU" sz="1300" dirty="0">
                <a:solidFill>
                  <a:srgbClr val="000000"/>
                </a:solidFill>
                <a:latin typeface="Bookman Old Style" pitchFamily="18" charset="0"/>
              </a:rPr>
              <a:t> = 3,0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):</a:t>
            </a:r>
          </a:p>
          <a:p>
            <a:pPr algn="ctr" eaLnBrk="1" hangingPunct="1"/>
            <a:r>
              <a:rPr lang="ru-RU" altLang="ru-RU" sz="1300" i="1" dirty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 –угол атаки</a:t>
            </a:r>
            <a:r>
              <a:rPr lang="en-US" altLang="ru-RU" sz="1300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l-GR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=0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;  </a:t>
            </a:r>
            <a:r>
              <a:rPr lang="ru-RU" altLang="ru-RU" sz="1300" i="1" dirty="0">
                <a:solidFill>
                  <a:srgbClr val="000000"/>
                </a:solidFill>
                <a:latin typeface="Bookman Old Style" pitchFamily="18" charset="0"/>
              </a:rPr>
              <a:t>b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 – угол атаки </a:t>
            </a:r>
            <a:r>
              <a:rPr lang="el-GR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=10°</a:t>
            </a:r>
            <a:endParaRPr lang="ru-RU" altLang="ru-RU" sz="13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345964"/>
              </p:ext>
            </p:extLst>
          </p:nvPr>
        </p:nvGraphicFramePr>
        <p:xfrm>
          <a:off x="1249363" y="3409950"/>
          <a:ext cx="6808787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52" name="Picture" r:id="rId4" imgW="6219360" imgH="2294280" progId="Word.Picture.8">
                  <p:embed/>
                </p:oleObj>
              </mc:Choice>
              <mc:Fallback>
                <p:oleObj name="Picture" r:id="rId4" imgW="6219360" imgH="22942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t="-4369"/>
                      <a:stretch>
                        <a:fillRect/>
                      </a:stretch>
                    </p:blipFill>
                    <p:spPr bwMode="auto">
                      <a:xfrm>
                        <a:off x="1249363" y="3409950"/>
                        <a:ext cx="6808787" cy="2616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908431"/>
              </p:ext>
            </p:extLst>
          </p:nvPr>
        </p:nvGraphicFramePr>
        <p:xfrm>
          <a:off x="8102600" y="4446588"/>
          <a:ext cx="214313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53" name="Уравнение" r:id="rId6" imgW="164880" imgH="190440" progId="Equation.3">
                  <p:embed/>
                </p:oleObj>
              </mc:Choice>
              <mc:Fallback>
                <p:oleObj name="Уравнение" r:id="rId6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2600" y="4446588"/>
                        <a:ext cx="214313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1.2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. Методика моделирования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аэродинамики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обтекания 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246841"/>
              </p:ext>
            </p:extLst>
          </p:nvPr>
        </p:nvGraphicFramePr>
        <p:xfrm>
          <a:off x="3543242" y="3658217"/>
          <a:ext cx="460944" cy="209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54" name="Формула" r:id="rId8" imgW="419040" imgH="190440" progId="Equation.3">
                  <p:embed/>
                </p:oleObj>
              </mc:Choice>
              <mc:Fallback>
                <p:oleObj name="Формула" r:id="rId8" imgW="4190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242" y="3658217"/>
                        <a:ext cx="460944" cy="2094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443300"/>
              </p:ext>
            </p:extLst>
          </p:nvPr>
        </p:nvGraphicFramePr>
        <p:xfrm>
          <a:off x="6973897" y="3626741"/>
          <a:ext cx="614592" cy="209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55" name="Формула" r:id="rId10" imgW="558720" imgH="190440" progId="Equation.3">
                  <p:embed/>
                </p:oleObj>
              </mc:Choice>
              <mc:Fallback>
                <p:oleObj name="Формула" r:id="rId10" imgW="558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897" y="3626741"/>
                        <a:ext cx="614592" cy="2094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479604" y="544057"/>
            <a:ext cx="82180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Реализация методики численного моделирования </a:t>
            </a:r>
            <a:b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</a:br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обтекания </a:t>
            </a: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снаряда (А</a:t>
            </a:r>
            <a:r>
              <a:rPr lang="en-US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NSYS Fluent)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249918" y="3205887"/>
            <a:ext cx="36036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</a:rPr>
              <a:t>9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</a:t>
            </a:r>
            <a:r>
              <a:rPr lang="en-US" altLang="ru-RU" sz="1300" dirty="0">
                <a:solidFill>
                  <a:srgbClr val="000000"/>
                </a:solidFill>
                <a:latin typeface="Bookman Old Style" pitchFamily="18" charset="0"/>
              </a:rPr>
              <a:t>3-D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модель снаряда</a:t>
            </a: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4757623" y="2971408"/>
            <a:ext cx="36036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1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</a:rPr>
              <a:t>0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Фрагменты конечно-объемной сетки</a:t>
            </a:r>
          </a:p>
        </p:txBody>
      </p:sp>
      <p:sp>
        <p:nvSpPr>
          <p:cNvPr id="2" name="Rectangle 179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645705"/>
              </p:ext>
            </p:extLst>
          </p:nvPr>
        </p:nvGraphicFramePr>
        <p:xfrm>
          <a:off x="367361" y="1262103"/>
          <a:ext cx="36099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56" name="Точечный рисунок" r:id="rId12" imgW="7771429" imgH="3982006" progId="Paint.Picture">
                  <p:embed/>
                </p:oleObj>
              </mc:Choice>
              <mc:Fallback>
                <p:oleObj name="Точечный рисунок" r:id="rId12" imgW="7771429" imgH="3982006" progId="Paint.Picture">
                  <p:embed/>
                  <p:pic>
                    <p:nvPicPr>
                      <p:cNvPr id="0" name="Object 17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61" y="1262103"/>
                        <a:ext cx="3609975" cy="184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/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20"/>
          <a:stretch/>
        </p:blipFill>
        <p:spPr bwMode="auto">
          <a:xfrm flipH="1">
            <a:off x="6680417" y="1128832"/>
            <a:ext cx="1879119" cy="181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Рисунок 23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13803" y="1128832"/>
            <a:ext cx="1949985" cy="1819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84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1.2.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Методика моделирования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аэродинамики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обтекания 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479604" y="479637"/>
            <a:ext cx="82180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 err="1">
                <a:solidFill>
                  <a:srgbClr val="292929"/>
                </a:solidFill>
                <a:latin typeface="Bookman Old Style" panose="02050604050505020204" pitchFamily="18" charset="0"/>
              </a:rPr>
              <a:t>Аппроксимационные</a:t>
            </a: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зависимости для коэффициентов аэродинамических сил и </a:t>
            </a:r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моментов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769017"/>
              </p:ext>
            </p:extLst>
          </p:nvPr>
        </p:nvGraphicFramePr>
        <p:xfrm>
          <a:off x="263737" y="2355851"/>
          <a:ext cx="3897432" cy="2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946" name="Уравнение" r:id="rId4" imgW="3543120" imgH="266400" progId="Equation.3">
                  <p:embed/>
                </p:oleObj>
              </mc:Choice>
              <mc:Fallback>
                <p:oleObj name="Уравнение" r:id="rId4" imgW="35431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737" y="2355851"/>
                        <a:ext cx="3897432" cy="293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450024"/>
              </p:ext>
            </p:extLst>
          </p:nvPr>
        </p:nvGraphicFramePr>
        <p:xfrm>
          <a:off x="258081" y="2752940"/>
          <a:ext cx="35194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947" name="Уравнение" r:id="rId6" imgW="3200400" imgH="291960" progId="Equation.3">
                  <p:embed/>
                </p:oleObj>
              </mc:Choice>
              <mc:Fallback>
                <p:oleObj name="Уравнение" r:id="rId6" imgW="32004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81" y="2752940"/>
                        <a:ext cx="3519488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776654"/>
              </p:ext>
            </p:extLst>
          </p:nvPr>
        </p:nvGraphicFramePr>
        <p:xfrm>
          <a:off x="319089" y="3164103"/>
          <a:ext cx="23891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948" name="Уравнение" r:id="rId8" imgW="2171520" imgH="266400" progId="Equation.3">
                  <p:embed/>
                </p:oleObj>
              </mc:Choice>
              <mc:Fallback>
                <p:oleObj name="Уравнение" r:id="rId8" imgW="21715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9" y="3164103"/>
                        <a:ext cx="2389187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3900171" y="2757235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552499" y="2729937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618723"/>
              </p:ext>
            </p:extLst>
          </p:nvPr>
        </p:nvGraphicFramePr>
        <p:xfrm>
          <a:off x="4680417" y="2379071"/>
          <a:ext cx="2933568" cy="2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949" name="Уравнение" r:id="rId10" imgW="2666880" imgH="266400" progId="Equation.3">
                  <p:embed/>
                </p:oleObj>
              </mc:Choice>
              <mc:Fallback>
                <p:oleObj name="Уравнение" r:id="rId10" imgW="26668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417" y="2379071"/>
                        <a:ext cx="2933568" cy="293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955482"/>
              </p:ext>
            </p:extLst>
          </p:nvPr>
        </p:nvGraphicFramePr>
        <p:xfrm>
          <a:off x="4661582" y="2750546"/>
          <a:ext cx="3981384" cy="321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950" name="Уравнение" r:id="rId12" imgW="3619440" imgH="291960" progId="Equation.3">
                  <p:embed/>
                </p:oleObj>
              </mc:Choice>
              <mc:Fallback>
                <p:oleObj name="Уравнение" r:id="rId12" imgW="36194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1582" y="2750546"/>
                        <a:ext cx="3981384" cy="321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307237"/>
              </p:ext>
            </p:extLst>
          </p:nvPr>
        </p:nvGraphicFramePr>
        <p:xfrm>
          <a:off x="4698407" y="3173350"/>
          <a:ext cx="2751804" cy="2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951" name="Уравнение" r:id="rId14" imgW="2501640" imgH="266400" progId="Equation.3">
                  <p:embed/>
                </p:oleObj>
              </mc:Choice>
              <mc:Fallback>
                <p:oleObj name="Уравнение" r:id="rId14" imgW="25016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407" y="3173350"/>
                        <a:ext cx="2751804" cy="293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0" y="3654880"/>
            <a:ext cx="4200982" cy="243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652409"/>
              </p:ext>
            </p:extLst>
          </p:nvPr>
        </p:nvGraphicFramePr>
        <p:xfrm>
          <a:off x="388938" y="3677395"/>
          <a:ext cx="251460" cy="2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952" name="Уравнение" r:id="rId17" imgW="228600" imgH="266400" progId="Equation.3">
                  <p:embed/>
                </p:oleObj>
              </mc:Choice>
              <mc:Fallback>
                <p:oleObj name="Уравнение" r:id="rId17" imgW="228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3677395"/>
                        <a:ext cx="251460" cy="293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684263"/>
              </p:ext>
            </p:extLst>
          </p:nvPr>
        </p:nvGraphicFramePr>
        <p:xfrm>
          <a:off x="4035278" y="4325869"/>
          <a:ext cx="609480" cy="121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953" name="Формула" r:id="rId19" imgW="609480" imgH="1218960" progId="Equation.3">
                  <p:embed/>
                </p:oleObj>
              </mc:Choice>
              <mc:Fallback>
                <p:oleObj name="Формула" r:id="rId19" imgW="609480" imgH="12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278" y="4325869"/>
                        <a:ext cx="609480" cy="1218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479604" y="6034690"/>
            <a:ext cx="836467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3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1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‑ Графики зависимостей коэффициентов аэродинамических сил</a:t>
            </a:r>
            <a:r>
              <a:rPr lang="en-US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и моментов </a:t>
            </a:r>
          </a:p>
          <a:p>
            <a:pPr algn="ctr"/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для рассматриваемого диапазона параметров </a:t>
            </a:r>
            <a:r>
              <a:rPr lang="ru-RU" altLang="ru-RU" sz="1300" dirty="0">
                <a:solidFill>
                  <a:srgbClr val="292929"/>
                </a:solidFill>
                <a:latin typeface="Bookman Old Style" panose="02050604050505020204" pitchFamily="18" charset="0"/>
              </a:rPr>
              <a:t>(снаряд ОФ 152 мм)</a:t>
            </a:r>
            <a:endParaRPr lang="ru-RU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7" name="Picture 16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72" y="3570619"/>
            <a:ext cx="4252661" cy="256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471747"/>
              </p:ext>
            </p:extLst>
          </p:nvPr>
        </p:nvGraphicFramePr>
        <p:xfrm>
          <a:off x="4908550" y="3686920"/>
          <a:ext cx="265320" cy="2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954" name="Уравнение" r:id="rId22" imgW="241200" imgH="266400" progId="Equation.3">
                  <p:embed/>
                </p:oleObj>
              </mc:Choice>
              <mc:Fallback>
                <p:oleObj name="Уравнение" r:id="rId22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550" y="3686920"/>
                        <a:ext cx="265320" cy="293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335380"/>
              </p:ext>
            </p:extLst>
          </p:nvPr>
        </p:nvGraphicFramePr>
        <p:xfrm>
          <a:off x="8544061" y="4312214"/>
          <a:ext cx="609480" cy="121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955" name="Формула" r:id="rId24" imgW="609480" imgH="1218960" progId="Equation.3">
                  <p:embed/>
                </p:oleObj>
              </mc:Choice>
              <mc:Fallback>
                <p:oleObj name="Формула" r:id="rId24" imgW="609480" imgH="12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4061" y="4312214"/>
                        <a:ext cx="609480" cy="1218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317500" y="1116431"/>
            <a:ext cx="855408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63538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indent="0" eaLnBrk="1" hangingPunct="1"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Проводится серия вычислительных экспериментов для диапазона </a:t>
            </a: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изменения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параметров:  числа Маха:  </a:t>
            </a:r>
            <a:r>
              <a:rPr lang="ru-RU" altLang="ru-RU" sz="1600" i="1" dirty="0">
                <a:solidFill>
                  <a:srgbClr val="000000"/>
                </a:solidFill>
                <a:cs typeface="Times New Roman" panose="02020603050405020304" pitchFamily="18" charset="0"/>
              </a:rPr>
              <a:t>М</a:t>
            </a:r>
            <a:r>
              <a:rPr lang="ru-RU" altLang="ru-RU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 = 0,5 ÷ </a:t>
            </a:r>
            <a:r>
              <a:rPr lang="ru-RU" altLang="ru-RU" sz="16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5,0; 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углы </a:t>
            </a: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атаки</a:t>
            </a:r>
            <a:r>
              <a:rPr lang="en-US" altLang="ru-RU" sz="1400" dirty="0">
                <a:solidFill>
                  <a:srgbClr val="000000"/>
                </a:solidFill>
                <a:latin typeface="Bookman Old Style" pitchFamily="18" charset="0"/>
              </a:rPr>
              <a:t>: </a:t>
            </a: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l-GR" altLang="ru-RU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ru-RU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 = 0</a:t>
            </a:r>
            <a:r>
              <a:rPr lang="ru-RU" altLang="ru-RU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 ÷</a:t>
            </a:r>
            <a:r>
              <a:rPr lang="en-US" altLang="ru-RU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 20°</a:t>
            </a:r>
            <a:r>
              <a:rPr lang="ru-RU" altLang="ru-RU" sz="16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; 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скорости </a:t>
            </a: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вращения:  </a:t>
            </a:r>
            <a:r>
              <a:rPr lang="el-GR" altLang="ru-RU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ω</a:t>
            </a:r>
            <a:r>
              <a:rPr lang="en-US" altLang="ru-RU" sz="1600" i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ru-RU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 = 0</a:t>
            </a:r>
            <a:r>
              <a:rPr lang="ru-RU" altLang="ru-RU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 ÷ 2000 рад/с.</a:t>
            </a:r>
          </a:p>
        </p:txBody>
      </p:sp>
      <p:sp>
        <p:nvSpPr>
          <p:cNvPr id="30" name="Text Box 39"/>
          <p:cNvSpPr txBox="1">
            <a:spLocks noChangeArrowheads="1"/>
          </p:cNvSpPr>
          <p:nvPr/>
        </p:nvSpPr>
        <p:spPr bwMode="auto">
          <a:xfrm>
            <a:off x="317500" y="1717251"/>
            <a:ext cx="86036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С помощью </a:t>
            </a:r>
            <a:r>
              <a:rPr lang="ru-RU" sz="1400" i="1" dirty="0" smtClean="0">
                <a:solidFill>
                  <a:srgbClr val="000000"/>
                </a:solidFill>
                <a:latin typeface="Bookman Old Style" pitchFamily="18" charset="0"/>
              </a:rPr>
              <a:t>метода наименьших квадратов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определяются регрессионные зависимости</a:t>
            </a:r>
            <a:r>
              <a:rPr lang="en-US" sz="14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для коэффициентов аэродинамических сил и моментов:</a:t>
            </a:r>
          </a:p>
        </p:txBody>
      </p:sp>
    </p:spTree>
    <p:extLst>
      <p:ext uri="{BB962C8B-B14F-4D97-AF65-F5344CB8AC3E}">
        <p14:creationId xmlns:p14="http://schemas.microsoft.com/office/powerpoint/2010/main" val="18877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411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2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3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8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27" name="Rectangle 4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29" name="Rectangle 4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0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2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4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6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9" name="Rectangle 6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4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4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" y="0"/>
            <a:ext cx="9135526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75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1.3. Методика моделирования </a:t>
            </a:r>
            <a:r>
              <a:rPr lang="ru-RU" altLang="ru-RU" sz="175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промежуточной баллистики снаряда</a:t>
            </a:r>
            <a:endParaRPr lang="ru-RU" sz="175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72" name="Text Box 6"/>
          <p:cNvSpPr txBox="1">
            <a:spLocks noChangeArrowheads="1"/>
          </p:cNvSpPr>
          <p:nvPr/>
        </p:nvSpPr>
        <p:spPr bwMode="auto">
          <a:xfrm>
            <a:off x="1213021" y="5523911"/>
            <a:ext cx="37766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3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Схема расчетной области</a:t>
            </a:r>
          </a:p>
        </p:txBody>
      </p:sp>
      <p:sp>
        <p:nvSpPr>
          <p:cNvPr id="76" name="Text Box 39"/>
          <p:cNvSpPr txBox="1">
            <a:spLocks noChangeArrowheads="1"/>
          </p:cNvSpPr>
          <p:nvPr/>
        </p:nvSpPr>
        <p:spPr bwMode="auto">
          <a:xfrm>
            <a:off x="6176016" y="4269392"/>
            <a:ext cx="46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600" i="1" dirty="0">
                <a:solidFill>
                  <a:prstClr val="black"/>
                </a:solidFill>
                <a:latin typeface="Bookman Old Style" pitchFamily="18" charset="0"/>
              </a:rPr>
              <a:t>Г</a:t>
            </a:r>
            <a:r>
              <a:rPr lang="ru-RU" sz="1600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ru-RU" sz="1600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</p:txBody>
      </p:sp>
      <p:sp>
        <p:nvSpPr>
          <p:cNvPr id="77" name="Text Box 39"/>
          <p:cNvSpPr txBox="1">
            <a:spLocks noChangeArrowheads="1"/>
          </p:cNvSpPr>
          <p:nvPr/>
        </p:nvSpPr>
        <p:spPr bwMode="auto">
          <a:xfrm>
            <a:off x="6134452" y="3855575"/>
            <a:ext cx="20281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i="1" dirty="0">
                <a:solidFill>
                  <a:prstClr val="black"/>
                </a:solidFill>
                <a:latin typeface="Bookman Old Style" pitchFamily="18" charset="0"/>
              </a:rPr>
              <a:t>Граничные условия:</a:t>
            </a:r>
          </a:p>
        </p:txBody>
      </p:sp>
      <p:sp>
        <p:nvSpPr>
          <p:cNvPr id="81" name="Text Box 39"/>
          <p:cNvSpPr txBox="1">
            <a:spLocks noChangeArrowheads="1"/>
          </p:cNvSpPr>
          <p:nvPr/>
        </p:nvSpPr>
        <p:spPr bwMode="auto">
          <a:xfrm>
            <a:off x="6163946" y="4723953"/>
            <a:ext cx="46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600" i="1" dirty="0">
                <a:solidFill>
                  <a:prstClr val="black"/>
                </a:solidFill>
                <a:latin typeface="Bookman Old Style" pitchFamily="18" charset="0"/>
              </a:rPr>
              <a:t>Г</a:t>
            </a:r>
            <a:r>
              <a:rPr lang="ru-RU" sz="1600" baseline="-25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ru-RU" sz="1600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</p:txBody>
      </p:sp>
      <p:sp>
        <p:nvSpPr>
          <p:cNvPr id="2" name="Rectangle 77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479604" y="565826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задачи моделирования истечения газов из канала ствола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48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929545"/>
              </p:ext>
            </p:extLst>
          </p:nvPr>
        </p:nvGraphicFramePr>
        <p:xfrm>
          <a:off x="6681554" y="4291348"/>
          <a:ext cx="16144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4" name="Уравнение" r:id="rId3" imgW="1346040" imgH="266400" progId="Equation.3">
                  <p:embed/>
                </p:oleObj>
              </mc:Choice>
              <mc:Fallback>
                <p:oleObj name="Уравнение" r:id="rId3" imgW="1346040" imgH="266400" progId="Equation.3">
                  <p:embed/>
                  <p:pic>
                    <p:nvPicPr>
                      <p:cNvPr id="48" name="Объект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1554" y="4291348"/>
                        <a:ext cx="1614487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548105"/>
              </p:ext>
            </p:extLst>
          </p:nvPr>
        </p:nvGraphicFramePr>
        <p:xfrm>
          <a:off x="6696761" y="4787900"/>
          <a:ext cx="60166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5" name="Формула" r:id="rId5" imgW="495000" imgH="215640" progId="Equation.3">
                  <p:embed/>
                </p:oleObj>
              </mc:Choice>
              <mc:Fallback>
                <p:oleObj name="Формула" r:id="rId5" imgW="495000" imgH="215640" progId="Equation.3">
                  <p:embed/>
                  <p:pic>
                    <p:nvPicPr>
                      <p:cNvPr id="49" name="Объект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6761" y="4787900"/>
                        <a:ext cx="601663" cy="25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39"/>
          <p:cNvSpPr txBox="1">
            <a:spLocks noChangeArrowheads="1"/>
          </p:cNvSpPr>
          <p:nvPr/>
        </p:nvSpPr>
        <p:spPr bwMode="auto">
          <a:xfrm>
            <a:off x="6166654" y="5233034"/>
            <a:ext cx="46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600" i="1" dirty="0">
                <a:solidFill>
                  <a:prstClr val="black"/>
                </a:solidFill>
                <a:latin typeface="Bookman Old Style" pitchFamily="18" charset="0"/>
              </a:rPr>
              <a:t>Г</a:t>
            </a:r>
            <a:r>
              <a:rPr lang="ru-RU" sz="1600" baseline="-25000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ru-RU" sz="1600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</p:txBody>
      </p:sp>
      <p:grpSp>
        <p:nvGrpSpPr>
          <p:cNvPr id="646" name="Полотно 114"/>
          <p:cNvGrpSpPr/>
          <p:nvPr/>
        </p:nvGrpSpPr>
        <p:grpSpPr>
          <a:xfrm>
            <a:off x="21746" y="3095271"/>
            <a:ext cx="6076950" cy="2413000"/>
            <a:chOff x="0" y="0"/>
            <a:chExt cx="6076950" cy="2413000"/>
          </a:xfrm>
        </p:grpSpPr>
        <p:sp>
          <p:nvSpPr>
            <p:cNvPr id="647" name="Прямоугольник 646"/>
            <p:cNvSpPr/>
            <p:nvPr/>
          </p:nvSpPr>
          <p:spPr>
            <a:xfrm>
              <a:off x="0" y="0"/>
              <a:ext cx="6076950" cy="2413000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648" name="Полилиния 647"/>
            <p:cNvSpPr/>
            <p:nvPr/>
          </p:nvSpPr>
          <p:spPr>
            <a:xfrm>
              <a:off x="3202271" y="1571286"/>
              <a:ext cx="223554" cy="138770"/>
            </a:xfrm>
            <a:custGeom>
              <a:avLst/>
              <a:gdLst>
                <a:gd name="connsiteX0" fmla="*/ 0 w 885139"/>
                <a:gd name="connsiteY0" fmla="*/ 176806 h 314622"/>
                <a:gd name="connsiteX1" fmla="*/ 490119 w 885139"/>
                <a:gd name="connsiteY1" fmla="*/ 308480 h 314622"/>
                <a:gd name="connsiteX2" fmla="*/ 651053 w 885139"/>
                <a:gd name="connsiteY2" fmla="*/ 1242 h 314622"/>
                <a:gd name="connsiteX3" fmla="*/ 885139 w 885139"/>
                <a:gd name="connsiteY3" fmla="*/ 220698 h 314622"/>
                <a:gd name="connsiteX0" fmla="*/ 0 w 885139"/>
                <a:gd name="connsiteY0" fmla="*/ 176806 h 308480"/>
                <a:gd name="connsiteX1" fmla="*/ 490119 w 885139"/>
                <a:gd name="connsiteY1" fmla="*/ 308480 h 308480"/>
                <a:gd name="connsiteX2" fmla="*/ 651053 w 885139"/>
                <a:gd name="connsiteY2" fmla="*/ 1242 h 308480"/>
                <a:gd name="connsiteX3" fmla="*/ 885139 w 885139"/>
                <a:gd name="connsiteY3" fmla="*/ 220698 h 308480"/>
                <a:gd name="connsiteX0" fmla="*/ 0 w 885139"/>
                <a:gd name="connsiteY0" fmla="*/ 176806 h 308480"/>
                <a:gd name="connsiteX1" fmla="*/ 490119 w 885139"/>
                <a:gd name="connsiteY1" fmla="*/ 308480 h 308480"/>
                <a:gd name="connsiteX2" fmla="*/ 651053 w 885139"/>
                <a:gd name="connsiteY2" fmla="*/ 1242 h 308480"/>
                <a:gd name="connsiteX3" fmla="*/ 885139 w 885139"/>
                <a:gd name="connsiteY3" fmla="*/ 220698 h 308480"/>
                <a:gd name="connsiteX0" fmla="*/ 0 w 885139"/>
                <a:gd name="connsiteY0" fmla="*/ 175564 h 307238"/>
                <a:gd name="connsiteX1" fmla="*/ 490119 w 885139"/>
                <a:gd name="connsiteY1" fmla="*/ 307238 h 307238"/>
                <a:gd name="connsiteX2" fmla="*/ 651053 w 885139"/>
                <a:gd name="connsiteY2" fmla="*/ 0 h 307238"/>
                <a:gd name="connsiteX3" fmla="*/ 885139 w 885139"/>
                <a:gd name="connsiteY3" fmla="*/ 219456 h 307238"/>
                <a:gd name="connsiteX0" fmla="*/ 0 w 1343710"/>
                <a:gd name="connsiteY0" fmla="*/ 764032 h 764032"/>
                <a:gd name="connsiteX1" fmla="*/ 948690 w 1343710"/>
                <a:gd name="connsiteY1" fmla="*/ 307238 h 764032"/>
                <a:gd name="connsiteX2" fmla="*/ 1109624 w 1343710"/>
                <a:gd name="connsiteY2" fmla="*/ 0 h 764032"/>
                <a:gd name="connsiteX3" fmla="*/ 1343710 w 1343710"/>
                <a:gd name="connsiteY3" fmla="*/ 219456 h 764032"/>
                <a:gd name="connsiteX0" fmla="*/ 0 w 1343710"/>
                <a:gd name="connsiteY0" fmla="*/ 783047 h 794881"/>
                <a:gd name="connsiteX1" fmla="*/ 800100 w 1343710"/>
                <a:gd name="connsiteY1" fmla="*/ 757850 h 794881"/>
                <a:gd name="connsiteX2" fmla="*/ 1109624 w 1343710"/>
                <a:gd name="connsiteY2" fmla="*/ 19015 h 794881"/>
                <a:gd name="connsiteX3" fmla="*/ 1343710 w 1343710"/>
                <a:gd name="connsiteY3" fmla="*/ 238471 h 794881"/>
                <a:gd name="connsiteX0" fmla="*/ 0 w 1343710"/>
                <a:gd name="connsiteY0" fmla="*/ 783854 h 808673"/>
                <a:gd name="connsiteX1" fmla="*/ 798195 w 1343710"/>
                <a:gd name="connsiteY1" fmla="*/ 773287 h 808673"/>
                <a:gd name="connsiteX2" fmla="*/ 1109624 w 1343710"/>
                <a:gd name="connsiteY2" fmla="*/ 19822 h 808673"/>
                <a:gd name="connsiteX3" fmla="*/ 1343710 w 1343710"/>
                <a:gd name="connsiteY3" fmla="*/ 239278 h 808673"/>
                <a:gd name="connsiteX0" fmla="*/ 0 w 1343710"/>
                <a:gd name="connsiteY0" fmla="*/ 550555 h 667396"/>
                <a:gd name="connsiteX1" fmla="*/ 798195 w 1343710"/>
                <a:gd name="connsiteY1" fmla="*/ 539988 h 667396"/>
                <a:gd name="connsiteX2" fmla="*/ 1027430 w 1343710"/>
                <a:gd name="connsiteY2" fmla="*/ 642401 h 667396"/>
                <a:gd name="connsiteX3" fmla="*/ 1343710 w 1343710"/>
                <a:gd name="connsiteY3" fmla="*/ 5979 h 667396"/>
                <a:gd name="connsiteX0" fmla="*/ 0 w 1468120"/>
                <a:gd name="connsiteY0" fmla="*/ 74314 h 180994"/>
                <a:gd name="connsiteX1" fmla="*/ 798195 w 1468120"/>
                <a:gd name="connsiteY1" fmla="*/ 63747 h 180994"/>
                <a:gd name="connsiteX2" fmla="*/ 1027430 w 1468120"/>
                <a:gd name="connsiteY2" fmla="*/ 166160 h 180994"/>
                <a:gd name="connsiteX3" fmla="*/ 1468120 w 1468120"/>
                <a:gd name="connsiteY3" fmla="*/ 180994 h 180994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502927"/>
                <a:gd name="connsiteY0" fmla="*/ 10567 h 117247"/>
                <a:gd name="connsiteX1" fmla="*/ 798195 w 1502927"/>
                <a:gd name="connsiteY1" fmla="*/ 0 h 117247"/>
                <a:gd name="connsiteX2" fmla="*/ 1027430 w 1502927"/>
                <a:gd name="connsiteY2" fmla="*/ 102413 h 117247"/>
                <a:gd name="connsiteX3" fmla="*/ 1468120 w 1502927"/>
                <a:gd name="connsiteY3" fmla="*/ 117247 h 117247"/>
                <a:gd name="connsiteX4" fmla="*/ 1475384 w 1502927"/>
                <a:gd name="connsiteY4" fmla="*/ 102413 h 117247"/>
                <a:gd name="connsiteX0" fmla="*/ 0 w 1500968"/>
                <a:gd name="connsiteY0" fmla="*/ 38735 h 145415"/>
                <a:gd name="connsiteX1" fmla="*/ 798195 w 1500968"/>
                <a:gd name="connsiteY1" fmla="*/ 28168 h 145415"/>
                <a:gd name="connsiteX2" fmla="*/ 1027430 w 1500968"/>
                <a:gd name="connsiteY2" fmla="*/ 130581 h 145415"/>
                <a:gd name="connsiteX3" fmla="*/ 1468120 w 1500968"/>
                <a:gd name="connsiteY3" fmla="*/ 145415 h 145415"/>
                <a:gd name="connsiteX4" fmla="*/ 1468120 w 1500968"/>
                <a:gd name="connsiteY4" fmla="*/ 0 h 145415"/>
                <a:gd name="connsiteX0" fmla="*/ 0 w 1500968"/>
                <a:gd name="connsiteY0" fmla="*/ 49825 h 156505"/>
                <a:gd name="connsiteX1" fmla="*/ 798195 w 1500968"/>
                <a:gd name="connsiteY1" fmla="*/ 39258 h 156505"/>
                <a:gd name="connsiteX2" fmla="*/ 1027430 w 1500968"/>
                <a:gd name="connsiteY2" fmla="*/ 141671 h 156505"/>
                <a:gd name="connsiteX3" fmla="*/ 1468120 w 1500968"/>
                <a:gd name="connsiteY3" fmla="*/ 156505 h 156505"/>
                <a:gd name="connsiteX4" fmla="*/ 1468120 w 1500968"/>
                <a:gd name="connsiteY4" fmla="*/ 11090 h 156505"/>
                <a:gd name="connsiteX5" fmla="*/ 1468069 w 1500968"/>
                <a:gd name="connsiteY5" fmla="*/ 9997 h 156505"/>
                <a:gd name="connsiteX0" fmla="*/ 0 w 1500968"/>
                <a:gd name="connsiteY0" fmla="*/ 48440 h 155120"/>
                <a:gd name="connsiteX1" fmla="*/ 798195 w 1500968"/>
                <a:gd name="connsiteY1" fmla="*/ 37873 h 155120"/>
                <a:gd name="connsiteX2" fmla="*/ 1027430 w 1500968"/>
                <a:gd name="connsiteY2" fmla="*/ 140286 h 155120"/>
                <a:gd name="connsiteX3" fmla="*/ 1468120 w 1500968"/>
                <a:gd name="connsiteY3" fmla="*/ 155120 h 155120"/>
                <a:gd name="connsiteX4" fmla="*/ 1468120 w 1500968"/>
                <a:gd name="connsiteY4" fmla="*/ 9705 h 155120"/>
                <a:gd name="connsiteX5" fmla="*/ 1087678 w 1500968"/>
                <a:gd name="connsiteY5" fmla="*/ 14445 h 155120"/>
                <a:gd name="connsiteX0" fmla="*/ 0 w 1500968"/>
                <a:gd name="connsiteY0" fmla="*/ 48440 h 155120"/>
                <a:gd name="connsiteX1" fmla="*/ 798195 w 1500968"/>
                <a:gd name="connsiteY1" fmla="*/ 37873 h 155120"/>
                <a:gd name="connsiteX2" fmla="*/ 1027430 w 1500968"/>
                <a:gd name="connsiteY2" fmla="*/ 140286 h 155120"/>
                <a:gd name="connsiteX3" fmla="*/ 1468120 w 1500968"/>
                <a:gd name="connsiteY3" fmla="*/ 155120 h 155120"/>
                <a:gd name="connsiteX4" fmla="*/ 1468120 w 1500968"/>
                <a:gd name="connsiteY4" fmla="*/ 9705 h 155120"/>
                <a:gd name="connsiteX5" fmla="*/ 1087678 w 1500968"/>
                <a:gd name="connsiteY5" fmla="*/ 14445 h 155120"/>
                <a:gd name="connsiteX6" fmla="*/ 1102309 w 1500968"/>
                <a:gd name="connsiteY6" fmla="*/ 15927 h 155120"/>
                <a:gd name="connsiteX0" fmla="*/ 0 w 1500968"/>
                <a:gd name="connsiteY0" fmla="*/ 148931 h 255611"/>
                <a:gd name="connsiteX1" fmla="*/ 798195 w 1500968"/>
                <a:gd name="connsiteY1" fmla="*/ 138364 h 255611"/>
                <a:gd name="connsiteX2" fmla="*/ 1027430 w 1500968"/>
                <a:gd name="connsiteY2" fmla="*/ 240777 h 255611"/>
                <a:gd name="connsiteX3" fmla="*/ 1468120 w 1500968"/>
                <a:gd name="connsiteY3" fmla="*/ 255611 h 255611"/>
                <a:gd name="connsiteX4" fmla="*/ 1468120 w 1500968"/>
                <a:gd name="connsiteY4" fmla="*/ 110196 h 255611"/>
                <a:gd name="connsiteX5" fmla="*/ 1087678 w 1500968"/>
                <a:gd name="connsiteY5" fmla="*/ 114936 h 255611"/>
                <a:gd name="connsiteX6" fmla="*/ 860908 w 1500968"/>
                <a:gd name="connsiteY6" fmla="*/ 0 h 255611"/>
                <a:gd name="connsiteX0" fmla="*/ 0 w 1500968"/>
                <a:gd name="connsiteY0" fmla="*/ 160132 h 266812"/>
                <a:gd name="connsiteX1" fmla="*/ 798195 w 1500968"/>
                <a:gd name="connsiteY1" fmla="*/ 149565 h 266812"/>
                <a:gd name="connsiteX2" fmla="*/ 1027430 w 1500968"/>
                <a:gd name="connsiteY2" fmla="*/ 251978 h 266812"/>
                <a:gd name="connsiteX3" fmla="*/ 1468120 w 1500968"/>
                <a:gd name="connsiteY3" fmla="*/ 266812 h 266812"/>
                <a:gd name="connsiteX4" fmla="*/ 1468120 w 1500968"/>
                <a:gd name="connsiteY4" fmla="*/ 121397 h 266812"/>
                <a:gd name="connsiteX5" fmla="*/ 1087678 w 1500968"/>
                <a:gd name="connsiteY5" fmla="*/ 126137 h 266812"/>
                <a:gd name="connsiteX6" fmla="*/ 860908 w 1500968"/>
                <a:gd name="connsiteY6" fmla="*/ 11201 h 266812"/>
                <a:gd name="connsiteX7" fmla="*/ 868222 w 1500968"/>
                <a:gd name="connsiteY7" fmla="*/ 3261 h 266812"/>
                <a:gd name="connsiteX0" fmla="*/ 0 w 1500968"/>
                <a:gd name="connsiteY0" fmla="*/ 161591 h 268271"/>
                <a:gd name="connsiteX1" fmla="*/ 798195 w 1500968"/>
                <a:gd name="connsiteY1" fmla="*/ 151024 h 268271"/>
                <a:gd name="connsiteX2" fmla="*/ 1027430 w 1500968"/>
                <a:gd name="connsiteY2" fmla="*/ 253437 h 268271"/>
                <a:gd name="connsiteX3" fmla="*/ 1468120 w 1500968"/>
                <a:gd name="connsiteY3" fmla="*/ 268271 h 268271"/>
                <a:gd name="connsiteX4" fmla="*/ 1468120 w 1500968"/>
                <a:gd name="connsiteY4" fmla="*/ 122856 h 268271"/>
                <a:gd name="connsiteX5" fmla="*/ 1087678 w 1500968"/>
                <a:gd name="connsiteY5" fmla="*/ 127596 h 268271"/>
                <a:gd name="connsiteX6" fmla="*/ 860908 w 1500968"/>
                <a:gd name="connsiteY6" fmla="*/ 12660 h 268271"/>
                <a:gd name="connsiteX7" fmla="*/ 19659 w 1500968"/>
                <a:gd name="connsiteY7" fmla="*/ 1459 h 268271"/>
                <a:gd name="connsiteX0" fmla="*/ 0 w 1500968"/>
                <a:gd name="connsiteY0" fmla="*/ 161591 h 268271"/>
                <a:gd name="connsiteX1" fmla="*/ 798195 w 1500968"/>
                <a:gd name="connsiteY1" fmla="*/ 151024 h 268271"/>
                <a:gd name="connsiteX2" fmla="*/ 1027430 w 1500968"/>
                <a:gd name="connsiteY2" fmla="*/ 253437 h 268271"/>
                <a:gd name="connsiteX3" fmla="*/ 1468120 w 1500968"/>
                <a:gd name="connsiteY3" fmla="*/ 268271 h 268271"/>
                <a:gd name="connsiteX4" fmla="*/ 1468120 w 1500968"/>
                <a:gd name="connsiteY4" fmla="*/ 122856 h 268271"/>
                <a:gd name="connsiteX5" fmla="*/ 1087678 w 1500968"/>
                <a:gd name="connsiteY5" fmla="*/ 127596 h 268271"/>
                <a:gd name="connsiteX6" fmla="*/ 860908 w 1500968"/>
                <a:gd name="connsiteY6" fmla="*/ 12660 h 268271"/>
                <a:gd name="connsiteX7" fmla="*/ 19659 w 1500968"/>
                <a:gd name="connsiteY7" fmla="*/ 1459 h 268271"/>
                <a:gd name="connsiteX8" fmla="*/ 0 w 1500968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0132 h 266812"/>
                <a:gd name="connsiteX1" fmla="*/ 798195 w 1468120"/>
                <a:gd name="connsiteY1" fmla="*/ 149565 h 266812"/>
                <a:gd name="connsiteX2" fmla="*/ 1027430 w 1468120"/>
                <a:gd name="connsiteY2" fmla="*/ 251978 h 266812"/>
                <a:gd name="connsiteX3" fmla="*/ 1468120 w 1468120"/>
                <a:gd name="connsiteY3" fmla="*/ 266812 h 266812"/>
                <a:gd name="connsiteX4" fmla="*/ 1468120 w 1468120"/>
                <a:gd name="connsiteY4" fmla="*/ 121397 h 266812"/>
                <a:gd name="connsiteX5" fmla="*/ 1087678 w 1468120"/>
                <a:gd name="connsiteY5" fmla="*/ 126137 h 266812"/>
                <a:gd name="connsiteX6" fmla="*/ 860908 w 1468120"/>
                <a:gd name="connsiteY6" fmla="*/ 11201 h 266812"/>
                <a:gd name="connsiteX7" fmla="*/ 19659 w 1468120"/>
                <a:gd name="connsiteY7" fmla="*/ 0 h 266812"/>
                <a:gd name="connsiteX8" fmla="*/ 0 w 1468120"/>
                <a:gd name="connsiteY8" fmla="*/ 160132 h 266812"/>
                <a:gd name="connsiteX0" fmla="*/ 1270 w 1469390"/>
                <a:gd name="connsiteY0" fmla="*/ 148931 h 255611"/>
                <a:gd name="connsiteX1" fmla="*/ 799465 w 1469390"/>
                <a:gd name="connsiteY1" fmla="*/ 138364 h 255611"/>
                <a:gd name="connsiteX2" fmla="*/ 1028700 w 1469390"/>
                <a:gd name="connsiteY2" fmla="*/ 240777 h 255611"/>
                <a:gd name="connsiteX3" fmla="*/ 1469390 w 1469390"/>
                <a:gd name="connsiteY3" fmla="*/ 255611 h 255611"/>
                <a:gd name="connsiteX4" fmla="*/ 1469390 w 1469390"/>
                <a:gd name="connsiteY4" fmla="*/ 110196 h 255611"/>
                <a:gd name="connsiteX5" fmla="*/ 1088948 w 1469390"/>
                <a:gd name="connsiteY5" fmla="*/ 114936 h 255611"/>
                <a:gd name="connsiteX6" fmla="*/ 862178 w 1469390"/>
                <a:gd name="connsiteY6" fmla="*/ 0 h 255611"/>
                <a:gd name="connsiteX7" fmla="*/ 0 w 1469390"/>
                <a:gd name="connsiteY7" fmla="*/ 636 h 255611"/>
                <a:gd name="connsiteX8" fmla="*/ 1270 w 1469390"/>
                <a:gd name="connsiteY8" fmla="*/ 148931 h 255611"/>
                <a:gd name="connsiteX0" fmla="*/ 1270 w 1469390"/>
                <a:gd name="connsiteY0" fmla="*/ 148931 h 240777"/>
                <a:gd name="connsiteX1" fmla="*/ 799465 w 1469390"/>
                <a:gd name="connsiteY1" fmla="*/ 138364 h 240777"/>
                <a:gd name="connsiteX2" fmla="*/ 1028700 w 1469390"/>
                <a:gd name="connsiteY2" fmla="*/ 240777 h 240777"/>
                <a:gd name="connsiteX3" fmla="*/ 1469390 w 1469390"/>
                <a:gd name="connsiteY3" fmla="*/ 110196 h 240777"/>
                <a:gd name="connsiteX4" fmla="*/ 1088948 w 1469390"/>
                <a:gd name="connsiteY4" fmla="*/ 114936 h 240777"/>
                <a:gd name="connsiteX5" fmla="*/ 862178 w 1469390"/>
                <a:gd name="connsiteY5" fmla="*/ 0 h 240777"/>
                <a:gd name="connsiteX6" fmla="*/ 0 w 1469390"/>
                <a:gd name="connsiteY6" fmla="*/ 636 h 240777"/>
                <a:gd name="connsiteX7" fmla="*/ 1270 w 1469390"/>
                <a:gd name="connsiteY7" fmla="*/ 148931 h 240777"/>
                <a:gd name="connsiteX0" fmla="*/ 1270 w 1088948"/>
                <a:gd name="connsiteY0" fmla="*/ 148931 h 240777"/>
                <a:gd name="connsiteX1" fmla="*/ 799465 w 1088948"/>
                <a:gd name="connsiteY1" fmla="*/ 138364 h 240777"/>
                <a:gd name="connsiteX2" fmla="*/ 1028700 w 1088948"/>
                <a:gd name="connsiteY2" fmla="*/ 240777 h 240777"/>
                <a:gd name="connsiteX3" fmla="*/ 1088948 w 1088948"/>
                <a:gd name="connsiteY3" fmla="*/ 114936 h 240777"/>
                <a:gd name="connsiteX4" fmla="*/ 862178 w 1088948"/>
                <a:gd name="connsiteY4" fmla="*/ 0 h 240777"/>
                <a:gd name="connsiteX5" fmla="*/ 0 w 1088948"/>
                <a:gd name="connsiteY5" fmla="*/ 636 h 240777"/>
                <a:gd name="connsiteX6" fmla="*/ 1270 w 1088948"/>
                <a:gd name="connsiteY6" fmla="*/ 148931 h 240777"/>
                <a:gd name="connsiteX0" fmla="*/ 1270 w 1028700"/>
                <a:gd name="connsiteY0" fmla="*/ 148931 h 240777"/>
                <a:gd name="connsiteX1" fmla="*/ 799465 w 1028700"/>
                <a:gd name="connsiteY1" fmla="*/ 138364 h 240777"/>
                <a:gd name="connsiteX2" fmla="*/ 1028700 w 1028700"/>
                <a:gd name="connsiteY2" fmla="*/ 240777 h 240777"/>
                <a:gd name="connsiteX3" fmla="*/ 862178 w 1028700"/>
                <a:gd name="connsiteY3" fmla="*/ 0 h 240777"/>
                <a:gd name="connsiteX4" fmla="*/ 0 w 1028700"/>
                <a:gd name="connsiteY4" fmla="*/ 636 h 240777"/>
                <a:gd name="connsiteX5" fmla="*/ 1270 w 1028700"/>
                <a:gd name="connsiteY5" fmla="*/ 148931 h 240777"/>
                <a:gd name="connsiteX0" fmla="*/ 1270 w 862178"/>
                <a:gd name="connsiteY0" fmla="*/ 148931 h 148931"/>
                <a:gd name="connsiteX1" fmla="*/ 799465 w 862178"/>
                <a:gd name="connsiteY1" fmla="*/ 138364 h 148931"/>
                <a:gd name="connsiteX2" fmla="*/ 862178 w 862178"/>
                <a:gd name="connsiteY2" fmla="*/ 0 h 148931"/>
                <a:gd name="connsiteX3" fmla="*/ 0 w 862178"/>
                <a:gd name="connsiteY3" fmla="*/ 636 h 148931"/>
                <a:gd name="connsiteX4" fmla="*/ 1270 w 862178"/>
                <a:gd name="connsiteY4" fmla="*/ 148931 h 148931"/>
                <a:gd name="connsiteX0" fmla="*/ 1270 w 808739"/>
                <a:gd name="connsiteY0" fmla="*/ 148931 h 148931"/>
                <a:gd name="connsiteX1" fmla="*/ 799465 w 808739"/>
                <a:gd name="connsiteY1" fmla="*/ 138364 h 148931"/>
                <a:gd name="connsiteX2" fmla="*/ 808739 w 808739"/>
                <a:gd name="connsiteY2" fmla="*/ 0 h 148931"/>
                <a:gd name="connsiteX3" fmla="*/ 0 w 808739"/>
                <a:gd name="connsiteY3" fmla="*/ 636 h 148931"/>
                <a:gd name="connsiteX4" fmla="*/ 1270 w 808739"/>
                <a:gd name="connsiteY4" fmla="*/ 148931 h 148931"/>
                <a:gd name="connsiteX0" fmla="*/ 1270 w 897891"/>
                <a:gd name="connsiteY0" fmla="*/ 148931 h 148931"/>
                <a:gd name="connsiteX1" fmla="*/ 897891 w 897891"/>
                <a:gd name="connsiteY1" fmla="*/ 138364 h 148931"/>
                <a:gd name="connsiteX2" fmla="*/ 808739 w 897891"/>
                <a:gd name="connsiteY2" fmla="*/ 0 h 148931"/>
                <a:gd name="connsiteX3" fmla="*/ 0 w 897891"/>
                <a:gd name="connsiteY3" fmla="*/ 636 h 148931"/>
                <a:gd name="connsiteX4" fmla="*/ 1270 w 897891"/>
                <a:gd name="connsiteY4" fmla="*/ 148931 h 148931"/>
                <a:gd name="connsiteX0" fmla="*/ 13146 w 897891"/>
                <a:gd name="connsiteY0" fmla="*/ 148931 h 148931"/>
                <a:gd name="connsiteX1" fmla="*/ 897891 w 897891"/>
                <a:gd name="connsiteY1" fmla="*/ 138364 h 148931"/>
                <a:gd name="connsiteX2" fmla="*/ 808739 w 897891"/>
                <a:gd name="connsiteY2" fmla="*/ 0 h 148931"/>
                <a:gd name="connsiteX3" fmla="*/ 0 w 897891"/>
                <a:gd name="connsiteY3" fmla="*/ 636 h 148931"/>
                <a:gd name="connsiteX4" fmla="*/ 13146 w 897891"/>
                <a:gd name="connsiteY4" fmla="*/ 148931 h 148931"/>
                <a:gd name="connsiteX0" fmla="*/ 13146 w 897891"/>
                <a:gd name="connsiteY0" fmla="*/ 148931 h 148931"/>
                <a:gd name="connsiteX1" fmla="*/ 897891 w 897891"/>
                <a:gd name="connsiteY1" fmla="*/ 138364 h 148931"/>
                <a:gd name="connsiteX2" fmla="*/ 808739 w 897891"/>
                <a:gd name="connsiteY2" fmla="*/ 0 h 148931"/>
                <a:gd name="connsiteX3" fmla="*/ 0 w 897891"/>
                <a:gd name="connsiteY3" fmla="*/ 7432 h 148931"/>
                <a:gd name="connsiteX4" fmla="*/ 13146 w 897891"/>
                <a:gd name="connsiteY4" fmla="*/ 148931 h 148931"/>
                <a:gd name="connsiteX0" fmla="*/ 13146 w 897891"/>
                <a:gd name="connsiteY0" fmla="*/ 143702 h 143702"/>
                <a:gd name="connsiteX1" fmla="*/ 897891 w 897891"/>
                <a:gd name="connsiteY1" fmla="*/ 133135 h 143702"/>
                <a:gd name="connsiteX2" fmla="*/ 822326 w 897891"/>
                <a:gd name="connsiteY2" fmla="*/ 0 h 143702"/>
                <a:gd name="connsiteX3" fmla="*/ 0 w 897891"/>
                <a:gd name="connsiteY3" fmla="*/ 2203 h 143702"/>
                <a:gd name="connsiteX4" fmla="*/ 13146 w 897891"/>
                <a:gd name="connsiteY4" fmla="*/ 143702 h 143702"/>
                <a:gd name="connsiteX0" fmla="*/ 13146 w 901701"/>
                <a:gd name="connsiteY0" fmla="*/ 143702 h 143702"/>
                <a:gd name="connsiteX1" fmla="*/ 901701 w 901701"/>
                <a:gd name="connsiteY1" fmla="*/ 139887 h 143702"/>
                <a:gd name="connsiteX2" fmla="*/ 822326 w 901701"/>
                <a:gd name="connsiteY2" fmla="*/ 0 h 143702"/>
                <a:gd name="connsiteX3" fmla="*/ 0 w 901701"/>
                <a:gd name="connsiteY3" fmla="*/ 2203 h 143702"/>
                <a:gd name="connsiteX4" fmla="*/ 13146 w 901701"/>
                <a:gd name="connsiteY4" fmla="*/ 143702 h 143702"/>
                <a:gd name="connsiteX0" fmla="*/ 741046 w 901701"/>
                <a:gd name="connsiteY0" fmla="*/ 155593 h 155593"/>
                <a:gd name="connsiteX1" fmla="*/ 901701 w 901701"/>
                <a:gd name="connsiteY1" fmla="*/ 139887 h 155593"/>
                <a:gd name="connsiteX2" fmla="*/ 822326 w 901701"/>
                <a:gd name="connsiteY2" fmla="*/ 0 h 155593"/>
                <a:gd name="connsiteX3" fmla="*/ 0 w 901701"/>
                <a:gd name="connsiteY3" fmla="*/ 2203 h 155593"/>
                <a:gd name="connsiteX4" fmla="*/ 741046 w 901701"/>
                <a:gd name="connsiteY4" fmla="*/ 155593 h 155593"/>
                <a:gd name="connsiteX0" fmla="*/ 34463 w 195118"/>
                <a:gd name="connsiteY0" fmla="*/ 155593 h 155593"/>
                <a:gd name="connsiteX1" fmla="*/ 195118 w 195118"/>
                <a:gd name="connsiteY1" fmla="*/ 139887 h 155593"/>
                <a:gd name="connsiteX2" fmla="*/ 115743 w 195118"/>
                <a:gd name="connsiteY2" fmla="*/ 0 h 155593"/>
                <a:gd name="connsiteX3" fmla="*/ 0 w 195118"/>
                <a:gd name="connsiteY3" fmla="*/ 8149 h 155593"/>
                <a:gd name="connsiteX4" fmla="*/ 34463 w 195118"/>
                <a:gd name="connsiteY4" fmla="*/ 155593 h 155593"/>
                <a:gd name="connsiteX0" fmla="*/ 45893 w 195118"/>
                <a:gd name="connsiteY0" fmla="*/ 140863 h 140863"/>
                <a:gd name="connsiteX1" fmla="*/ 195118 w 195118"/>
                <a:gd name="connsiteY1" fmla="*/ 139887 h 140863"/>
                <a:gd name="connsiteX2" fmla="*/ 115743 w 195118"/>
                <a:gd name="connsiteY2" fmla="*/ 0 h 140863"/>
                <a:gd name="connsiteX3" fmla="*/ 0 w 195118"/>
                <a:gd name="connsiteY3" fmla="*/ 8149 h 140863"/>
                <a:gd name="connsiteX4" fmla="*/ 45893 w 195118"/>
                <a:gd name="connsiteY4" fmla="*/ 140863 h 140863"/>
                <a:gd name="connsiteX0" fmla="*/ 45893 w 210830"/>
                <a:gd name="connsiteY0" fmla="*/ 139292 h 139292"/>
                <a:gd name="connsiteX1" fmla="*/ 195118 w 210830"/>
                <a:gd name="connsiteY1" fmla="*/ 138316 h 139292"/>
                <a:gd name="connsiteX2" fmla="*/ 210830 w 210830"/>
                <a:gd name="connsiteY2" fmla="*/ 0 h 139292"/>
                <a:gd name="connsiteX3" fmla="*/ 0 w 210830"/>
                <a:gd name="connsiteY3" fmla="*/ 6578 h 139292"/>
                <a:gd name="connsiteX4" fmla="*/ 45893 w 210830"/>
                <a:gd name="connsiteY4" fmla="*/ 139292 h 139292"/>
                <a:gd name="connsiteX0" fmla="*/ 45893 w 242661"/>
                <a:gd name="connsiteY0" fmla="*/ 139292 h 139292"/>
                <a:gd name="connsiteX1" fmla="*/ 242661 w 242661"/>
                <a:gd name="connsiteY1" fmla="*/ 137379 h 139292"/>
                <a:gd name="connsiteX2" fmla="*/ 210830 w 242661"/>
                <a:gd name="connsiteY2" fmla="*/ 0 h 139292"/>
                <a:gd name="connsiteX3" fmla="*/ 0 w 242661"/>
                <a:gd name="connsiteY3" fmla="*/ 6578 h 139292"/>
                <a:gd name="connsiteX4" fmla="*/ 45893 w 242661"/>
                <a:gd name="connsiteY4" fmla="*/ 139292 h 139292"/>
                <a:gd name="connsiteX0" fmla="*/ 45893 w 223752"/>
                <a:gd name="connsiteY0" fmla="*/ 139292 h 139292"/>
                <a:gd name="connsiteX1" fmla="*/ 223752 w 223752"/>
                <a:gd name="connsiteY1" fmla="*/ 137379 h 139292"/>
                <a:gd name="connsiteX2" fmla="*/ 210830 w 223752"/>
                <a:gd name="connsiteY2" fmla="*/ 0 h 139292"/>
                <a:gd name="connsiteX3" fmla="*/ 0 w 223752"/>
                <a:gd name="connsiteY3" fmla="*/ 6578 h 139292"/>
                <a:gd name="connsiteX4" fmla="*/ 45893 w 223752"/>
                <a:gd name="connsiteY4" fmla="*/ 139292 h 13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52" h="139292">
                  <a:moveTo>
                    <a:pt x="45893" y="139292"/>
                  </a:moveTo>
                  <a:lnTo>
                    <a:pt x="223752" y="137379"/>
                  </a:lnTo>
                  <a:lnTo>
                    <a:pt x="210830" y="0"/>
                  </a:lnTo>
                  <a:cubicBezTo>
                    <a:pt x="172249" y="2716"/>
                    <a:pt x="38581" y="3862"/>
                    <a:pt x="0" y="6578"/>
                  </a:cubicBezTo>
                  <a:cubicBezTo>
                    <a:pt x="423" y="56010"/>
                    <a:pt x="45470" y="89860"/>
                    <a:pt x="45893" y="139292"/>
                  </a:cubicBezTo>
                  <a:close/>
                </a:path>
              </a:pathLst>
            </a:custGeom>
            <a:pattFill prst="wdDn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649" name="Полилиния 648"/>
            <p:cNvSpPr/>
            <p:nvPr/>
          </p:nvSpPr>
          <p:spPr>
            <a:xfrm>
              <a:off x="2905587" y="1571285"/>
              <a:ext cx="195118" cy="140675"/>
            </a:xfrm>
            <a:custGeom>
              <a:avLst/>
              <a:gdLst>
                <a:gd name="connsiteX0" fmla="*/ 0 w 885139"/>
                <a:gd name="connsiteY0" fmla="*/ 176806 h 314622"/>
                <a:gd name="connsiteX1" fmla="*/ 490119 w 885139"/>
                <a:gd name="connsiteY1" fmla="*/ 308480 h 314622"/>
                <a:gd name="connsiteX2" fmla="*/ 651053 w 885139"/>
                <a:gd name="connsiteY2" fmla="*/ 1242 h 314622"/>
                <a:gd name="connsiteX3" fmla="*/ 885139 w 885139"/>
                <a:gd name="connsiteY3" fmla="*/ 220698 h 314622"/>
                <a:gd name="connsiteX0" fmla="*/ 0 w 885139"/>
                <a:gd name="connsiteY0" fmla="*/ 176806 h 308480"/>
                <a:gd name="connsiteX1" fmla="*/ 490119 w 885139"/>
                <a:gd name="connsiteY1" fmla="*/ 308480 h 308480"/>
                <a:gd name="connsiteX2" fmla="*/ 651053 w 885139"/>
                <a:gd name="connsiteY2" fmla="*/ 1242 h 308480"/>
                <a:gd name="connsiteX3" fmla="*/ 885139 w 885139"/>
                <a:gd name="connsiteY3" fmla="*/ 220698 h 308480"/>
                <a:gd name="connsiteX0" fmla="*/ 0 w 885139"/>
                <a:gd name="connsiteY0" fmla="*/ 176806 h 308480"/>
                <a:gd name="connsiteX1" fmla="*/ 490119 w 885139"/>
                <a:gd name="connsiteY1" fmla="*/ 308480 h 308480"/>
                <a:gd name="connsiteX2" fmla="*/ 651053 w 885139"/>
                <a:gd name="connsiteY2" fmla="*/ 1242 h 308480"/>
                <a:gd name="connsiteX3" fmla="*/ 885139 w 885139"/>
                <a:gd name="connsiteY3" fmla="*/ 220698 h 308480"/>
                <a:gd name="connsiteX0" fmla="*/ 0 w 885139"/>
                <a:gd name="connsiteY0" fmla="*/ 175564 h 307238"/>
                <a:gd name="connsiteX1" fmla="*/ 490119 w 885139"/>
                <a:gd name="connsiteY1" fmla="*/ 307238 h 307238"/>
                <a:gd name="connsiteX2" fmla="*/ 651053 w 885139"/>
                <a:gd name="connsiteY2" fmla="*/ 0 h 307238"/>
                <a:gd name="connsiteX3" fmla="*/ 885139 w 885139"/>
                <a:gd name="connsiteY3" fmla="*/ 219456 h 307238"/>
                <a:gd name="connsiteX0" fmla="*/ 0 w 1343710"/>
                <a:gd name="connsiteY0" fmla="*/ 764032 h 764032"/>
                <a:gd name="connsiteX1" fmla="*/ 948690 w 1343710"/>
                <a:gd name="connsiteY1" fmla="*/ 307238 h 764032"/>
                <a:gd name="connsiteX2" fmla="*/ 1109624 w 1343710"/>
                <a:gd name="connsiteY2" fmla="*/ 0 h 764032"/>
                <a:gd name="connsiteX3" fmla="*/ 1343710 w 1343710"/>
                <a:gd name="connsiteY3" fmla="*/ 219456 h 764032"/>
                <a:gd name="connsiteX0" fmla="*/ 0 w 1343710"/>
                <a:gd name="connsiteY0" fmla="*/ 783047 h 794881"/>
                <a:gd name="connsiteX1" fmla="*/ 800100 w 1343710"/>
                <a:gd name="connsiteY1" fmla="*/ 757850 h 794881"/>
                <a:gd name="connsiteX2" fmla="*/ 1109624 w 1343710"/>
                <a:gd name="connsiteY2" fmla="*/ 19015 h 794881"/>
                <a:gd name="connsiteX3" fmla="*/ 1343710 w 1343710"/>
                <a:gd name="connsiteY3" fmla="*/ 238471 h 794881"/>
                <a:gd name="connsiteX0" fmla="*/ 0 w 1343710"/>
                <a:gd name="connsiteY0" fmla="*/ 783854 h 808673"/>
                <a:gd name="connsiteX1" fmla="*/ 798195 w 1343710"/>
                <a:gd name="connsiteY1" fmla="*/ 773287 h 808673"/>
                <a:gd name="connsiteX2" fmla="*/ 1109624 w 1343710"/>
                <a:gd name="connsiteY2" fmla="*/ 19822 h 808673"/>
                <a:gd name="connsiteX3" fmla="*/ 1343710 w 1343710"/>
                <a:gd name="connsiteY3" fmla="*/ 239278 h 808673"/>
                <a:gd name="connsiteX0" fmla="*/ 0 w 1343710"/>
                <a:gd name="connsiteY0" fmla="*/ 550555 h 667396"/>
                <a:gd name="connsiteX1" fmla="*/ 798195 w 1343710"/>
                <a:gd name="connsiteY1" fmla="*/ 539988 h 667396"/>
                <a:gd name="connsiteX2" fmla="*/ 1027430 w 1343710"/>
                <a:gd name="connsiteY2" fmla="*/ 642401 h 667396"/>
                <a:gd name="connsiteX3" fmla="*/ 1343710 w 1343710"/>
                <a:gd name="connsiteY3" fmla="*/ 5979 h 667396"/>
                <a:gd name="connsiteX0" fmla="*/ 0 w 1468120"/>
                <a:gd name="connsiteY0" fmla="*/ 74314 h 180994"/>
                <a:gd name="connsiteX1" fmla="*/ 798195 w 1468120"/>
                <a:gd name="connsiteY1" fmla="*/ 63747 h 180994"/>
                <a:gd name="connsiteX2" fmla="*/ 1027430 w 1468120"/>
                <a:gd name="connsiteY2" fmla="*/ 166160 h 180994"/>
                <a:gd name="connsiteX3" fmla="*/ 1468120 w 1468120"/>
                <a:gd name="connsiteY3" fmla="*/ 180994 h 180994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502927"/>
                <a:gd name="connsiteY0" fmla="*/ 10567 h 117247"/>
                <a:gd name="connsiteX1" fmla="*/ 798195 w 1502927"/>
                <a:gd name="connsiteY1" fmla="*/ 0 h 117247"/>
                <a:gd name="connsiteX2" fmla="*/ 1027430 w 1502927"/>
                <a:gd name="connsiteY2" fmla="*/ 102413 h 117247"/>
                <a:gd name="connsiteX3" fmla="*/ 1468120 w 1502927"/>
                <a:gd name="connsiteY3" fmla="*/ 117247 h 117247"/>
                <a:gd name="connsiteX4" fmla="*/ 1475384 w 1502927"/>
                <a:gd name="connsiteY4" fmla="*/ 102413 h 117247"/>
                <a:gd name="connsiteX0" fmla="*/ 0 w 1500968"/>
                <a:gd name="connsiteY0" fmla="*/ 38735 h 145415"/>
                <a:gd name="connsiteX1" fmla="*/ 798195 w 1500968"/>
                <a:gd name="connsiteY1" fmla="*/ 28168 h 145415"/>
                <a:gd name="connsiteX2" fmla="*/ 1027430 w 1500968"/>
                <a:gd name="connsiteY2" fmla="*/ 130581 h 145415"/>
                <a:gd name="connsiteX3" fmla="*/ 1468120 w 1500968"/>
                <a:gd name="connsiteY3" fmla="*/ 145415 h 145415"/>
                <a:gd name="connsiteX4" fmla="*/ 1468120 w 1500968"/>
                <a:gd name="connsiteY4" fmla="*/ 0 h 145415"/>
                <a:gd name="connsiteX0" fmla="*/ 0 w 1500968"/>
                <a:gd name="connsiteY0" fmla="*/ 49825 h 156505"/>
                <a:gd name="connsiteX1" fmla="*/ 798195 w 1500968"/>
                <a:gd name="connsiteY1" fmla="*/ 39258 h 156505"/>
                <a:gd name="connsiteX2" fmla="*/ 1027430 w 1500968"/>
                <a:gd name="connsiteY2" fmla="*/ 141671 h 156505"/>
                <a:gd name="connsiteX3" fmla="*/ 1468120 w 1500968"/>
                <a:gd name="connsiteY3" fmla="*/ 156505 h 156505"/>
                <a:gd name="connsiteX4" fmla="*/ 1468120 w 1500968"/>
                <a:gd name="connsiteY4" fmla="*/ 11090 h 156505"/>
                <a:gd name="connsiteX5" fmla="*/ 1468069 w 1500968"/>
                <a:gd name="connsiteY5" fmla="*/ 9997 h 156505"/>
                <a:gd name="connsiteX0" fmla="*/ 0 w 1500968"/>
                <a:gd name="connsiteY0" fmla="*/ 48440 h 155120"/>
                <a:gd name="connsiteX1" fmla="*/ 798195 w 1500968"/>
                <a:gd name="connsiteY1" fmla="*/ 37873 h 155120"/>
                <a:gd name="connsiteX2" fmla="*/ 1027430 w 1500968"/>
                <a:gd name="connsiteY2" fmla="*/ 140286 h 155120"/>
                <a:gd name="connsiteX3" fmla="*/ 1468120 w 1500968"/>
                <a:gd name="connsiteY3" fmla="*/ 155120 h 155120"/>
                <a:gd name="connsiteX4" fmla="*/ 1468120 w 1500968"/>
                <a:gd name="connsiteY4" fmla="*/ 9705 h 155120"/>
                <a:gd name="connsiteX5" fmla="*/ 1087678 w 1500968"/>
                <a:gd name="connsiteY5" fmla="*/ 14445 h 155120"/>
                <a:gd name="connsiteX0" fmla="*/ 0 w 1500968"/>
                <a:gd name="connsiteY0" fmla="*/ 48440 h 155120"/>
                <a:gd name="connsiteX1" fmla="*/ 798195 w 1500968"/>
                <a:gd name="connsiteY1" fmla="*/ 37873 h 155120"/>
                <a:gd name="connsiteX2" fmla="*/ 1027430 w 1500968"/>
                <a:gd name="connsiteY2" fmla="*/ 140286 h 155120"/>
                <a:gd name="connsiteX3" fmla="*/ 1468120 w 1500968"/>
                <a:gd name="connsiteY3" fmla="*/ 155120 h 155120"/>
                <a:gd name="connsiteX4" fmla="*/ 1468120 w 1500968"/>
                <a:gd name="connsiteY4" fmla="*/ 9705 h 155120"/>
                <a:gd name="connsiteX5" fmla="*/ 1087678 w 1500968"/>
                <a:gd name="connsiteY5" fmla="*/ 14445 h 155120"/>
                <a:gd name="connsiteX6" fmla="*/ 1102309 w 1500968"/>
                <a:gd name="connsiteY6" fmla="*/ 15927 h 155120"/>
                <a:gd name="connsiteX0" fmla="*/ 0 w 1500968"/>
                <a:gd name="connsiteY0" fmla="*/ 148931 h 255611"/>
                <a:gd name="connsiteX1" fmla="*/ 798195 w 1500968"/>
                <a:gd name="connsiteY1" fmla="*/ 138364 h 255611"/>
                <a:gd name="connsiteX2" fmla="*/ 1027430 w 1500968"/>
                <a:gd name="connsiteY2" fmla="*/ 240777 h 255611"/>
                <a:gd name="connsiteX3" fmla="*/ 1468120 w 1500968"/>
                <a:gd name="connsiteY3" fmla="*/ 255611 h 255611"/>
                <a:gd name="connsiteX4" fmla="*/ 1468120 w 1500968"/>
                <a:gd name="connsiteY4" fmla="*/ 110196 h 255611"/>
                <a:gd name="connsiteX5" fmla="*/ 1087678 w 1500968"/>
                <a:gd name="connsiteY5" fmla="*/ 114936 h 255611"/>
                <a:gd name="connsiteX6" fmla="*/ 860908 w 1500968"/>
                <a:gd name="connsiteY6" fmla="*/ 0 h 255611"/>
                <a:gd name="connsiteX0" fmla="*/ 0 w 1500968"/>
                <a:gd name="connsiteY0" fmla="*/ 160132 h 266812"/>
                <a:gd name="connsiteX1" fmla="*/ 798195 w 1500968"/>
                <a:gd name="connsiteY1" fmla="*/ 149565 h 266812"/>
                <a:gd name="connsiteX2" fmla="*/ 1027430 w 1500968"/>
                <a:gd name="connsiteY2" fmla="*/ 251978 h 266812"/>
                <a:gd name="connsiteX3" fmla="*/ 1468120 w 1500968"/>
                <a:gd name="connsiteY3" fmla="*/ 266812 h 266812"/>
                <a:gd name="connsiteX4" fmla="*/ 1468120 w 1500968"/>
                <a:gd name="connsiteY4" fmla="*/ 121397 h 266812"/>
                <a:gd name="connsiteX5" fmla="*/ 1087678 w 1500968"/>
                <a:gd name="connsiteY5" fmla="*/ 126137 h 266812"/>
                <a:gd name="connsiteX6" fmla="*/ 860908 w 1500968"/>
                <a:gd name="connsiteY6" fmla="*/ 11201 h 266812"/>
                <a:gd name="connsiteX7" fmla="*/ 868222 w 1500968"/>
                <a:gd name="connsiteY7" fmla="*/ 3261 h 266812"/>
                <a:gd name="connsiteX0" fmla="*/ 0 w 1500968"/>
                <a:gd name="connsiteY0" fmla="*/ 161591 h 268271"/>
                <a:gd name="connsiteX1" fmla="*/ 798195 w 1500968"/>
                <a:gd name="connsiteY1" fmla="*/ 151024 h 268271"/>
                <a:gd name="connsiteX2" fmla="*/ 1027430 w 1500968"/>
                <a:gd name="connsiteY2" fmla="*/ 253437 h 268271"/>
                <a:gd name="connsiteX3" fmla="*/ 1468120 w 1500968"/>
                <a:gd name="connsiteY3" fmla="*/ 268271 h 268271"/>
                <a:gd name="connsiteX4" fmla="*/ 1468120 w 1500968"/>
                <a:gd name="connsiteY4" fmla="*/ 122856 h 268271"/>
                <a:gd name="connsiteX5" fmla="*/ 1087678 w 1500968"/>
                <a:gd name="connsiteY5" fmla="*/ 127596 h 268271"/>
                <a:gd name="connsiteX6" fmla="*/ 860908 w 1500968"/>
                <a:gd name="connsiteY6" fmla="*/ 12660 h 268271"/>
                <a:gd name="connsiteX7" fmla="*/ 19659 w 1500968"/>
                <a:gd name="connsiteY7" fmla="*/ 1459 h 268271"/>
                <a:gd name="connsiteX0" fmla="*/ 0 w 1500968"/>
                <a:gd name="connsiteY0" fmla="*/ 161591 h 268271"/>
                <a:gd name="connsiteX1" fmla="*/ 798195 w 1500968"/>
                <a:gd name="connsiteY1" fmla="*/ 151024 h 268271"/>
                <a:gd name="connsiteX2" fmla="*/ 1027430 w 1500968"/>
                <a:gd name="connsiteY2" fmla="*/ 253437 h 268271"/>
                <a:gd name="connsiteX3" fmla="*/ 1468120 w 1500968"/>
                <a:gd name="connsiteY3" fmla="*/ 268271 h 268271"/>
                <a:gd name="connsiteX4" fmla="*/ 1468120 w 1500968"/>
                <a:gd name="connsiteY4" fmla="*/ 122856 h 268271"/>
                <a:gd name="connsiteX5" fmla="*/ 1087678 w 1500968"/>
                <a:gd name="connsiteY5" fmla="*/ 127596 h 268271"/>
                <a:gd name="connsiteX6" fmla="*/ 860908 w 1500968"/>
                <a:gd name="connsiteY6" fmla="*/ 12660 h 268271"/>
                <a:gd name="connsiteX7" fmla="*/ 19659 w 1500968"/>
                <a:gd name="connsiteY7" fmla="*/ 1459 h 268271"/>
                <a:gd name="connsiteX8" fmla="*/ 0 w 1500968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0132 h 266812"/>
                <a:gd name="connsiteX1" fmla="*/ 798195 w 1468120"/>
                <a:gd name="connsiteY1" fmla="*/ 149565 h 266812"/>
                <a:gd name="connsiteX2" fmla="*/ 1027430 w 1468120"/>
                <a:gd name="connsiteY2" fmla="*/ 251978 h 266812"/>
                <a:gd name="connsiteX3" fmla="*/ 1468120 w 1468120"/>
                <a:gd name="connsiteY3" fmla="*/ 266812 h 266812"/>
                <a:gd name="connsiteX4" fmla="*/ 1468120 w 1468120"/>
                <a:gd name="connsiteY4" fmla="*/ 121397 h 266812"/>
                <a:gd name="connsiteX5" fmla="*/ 1087678 w 1468120"/>
                <a:gd name="connsiteY5" fmla="*/ 126137 h 266812"/>
                <a:gd name="connsiteX6" fmla="*/ 860908 w 1468120"/>
                <a:gd name="connsiteY6" fmla="*/ 11201 h 266812"/>
                <a:gd name="connsiteX7" fmla="*/ 19659 w 1468120"/>
                <a:gd name="connsiteY7" fmla="*/ 0 h 266812"/>
                <a:gd name="connsiteX8" fmla="*/ 0 w 1468120"/>
                <a:gd name="connsiteY8" fmla="*/ 160132 h 266812"/>
                <a:gd name="connsiteX0" fmla="*/ 1270 w 1469390"/>
                <a:gd name="connsiteY0" fmla="*/ 148931 h 255611"/>
                <a:gd name="connsiteX1" fmla="*/ 799465 w 1469390"/>
                <a:gd name="connsiteY1" fmla="*/ 138364 h 255611"/>
                <a:gd name="connsiteX2" fmla="*/ 1028700 w 1469390"/>
                <a:gd name="connsiteY2" fmla="*/ 240777 h 255611"/>
                <a:gd name="connsiteX3" fmla="*/ 1469390 w 1469390"/>
                <a:gd name="connsiteY3" fmla="*/ 255611 h 255611"/>
                <a:gd name="connsiteX4" fmla="*/ 1469390 w 1469390"/>
                <a:gd name="connsiteY4" fmla="*/ 110196 h 255611"/>
                <a:gd name="connsiteX5" fmla="*/ 1088948 w 1469390"/>
                <a:gd name="connsiteY5" fmla="*/ 114936 h 255611"/>
                <a:gd name="connsiteX6" fmla="*/ 862178 w 1469390"/>
                <a:gd name="connsiteY6" fmla="*/ 0 h 255611"/>
                <a:gd name="connsiteX7" fmla="*/ 0 w 1469390"/>
                <a:gd name="connsiteY7" fmla="*/ 636 h 255611"/>
                <a:gd name="connsiteX8" fmla="*/ 1270 w 1469390"/>
                <a:gd name="connsiteY8" fmla="*/ 148931 h 255611"/>
                <a:gd name="connsiteX0" fmla="*/ 1270 w 1469390"/>
                <a:gd name="connsiteY0" fmla="*/ 148931 h 240777"/>
                <a:gd name="connsiteX1" fmla="*/ 799465 w 1469390"/>
                <a:gd name="connsiteY1" fmla="*/ 138364 h 240777"/>
                <a:gd name="connsiteX2" fmla="*/ 1028700 w 1469390"/>
                <a:gd name="connsiteY2" fmla="*/ 240777 h 240777"/>
                <a:gd name="connsiteX3" fmla="*/ 1469390 w 1469390"/>
                <a:gd name="connsiteY3" fmla="*/ 110196 h 240777"/>
                <a:gd name="connsiteX4" fmla="*/ 1088948 w 1469390"/>
                <a:gd name="connsiteY4" fmla="*/ 114936 h 240777"/>
                <a:gd name="connsiteX5" fmla="*/ 862178 w 1469390"/>
                <a:gd name="connsiteY5" fmla="*/ 0 h 240777"/>
                <a:gd name="connsiteX6" fmla="*/ 0 w 1469390"/>
                <a:gd name="connsiteY6" fmla="*/ 636 h 240777"/>
                <a:gd name="connsiteX7" fmla="*/ 1270 w 1469390"/>
                <a:gd name="connsiteY7" fmla="*/ 148931 h 240777"/>
                <a:gd name="connsiteX0" fmla="*/ 1270 w 1088948"/>
                <a:gd name="connsiteY0" fmla="*/ 148931 h 240777"/>
                <a:gd name="connsiteX1" fmla="*/ 799465 w 1088948"/>
                <a:gd name="connsiteY1" fmla="*/ 138364 h 240777"/>
                <a:gd name="connsiteX2" fmla="*/ 1028700 w 1088948"/>
                <a:gd name="connsiteY2" fmla="*/ 240777 h 240777"/>
                <a:gd name="connsiteX3" fmla="*/ 1088948 w 1088948"/>
                <a:gd name="connsiteY3" fmla="*/ 114936 h 240777"/>
                <a:gd name="connsiteX4" fmla="*/ 862178 w 1088948"/>
                <a:gd name="connsiteY4" fmla="*/ 0 h 240777"/>
                <a:gd name="connsiteX5" fmla="*/ 0 w 1088948"/>
                <a:gd name="connsiteY5" fmla="*/ 636 h 240777"/>
                <a:gd name="connsiteX6" fmla="*/ 1270 w 1088948"/>
                <a:gd name="connsiteY6" fmla="*/ 148931 h 240777"/>
                <a:gd name="connsiteX0" fmla="*/ 1270 w 1028700"/>
                <a:gd name="connsiteY0" fmla="*/ 148931 h 240777"/>
                <a:gd name="connsiteX1" fmla="*/ 799465 w 1028700"/>
                <a:gd name="connsiteY1" fmla="*/ 138364 h 240777"/>
                <a:gd name="connsiteX2" fmla="*/ 1028700 w 1028700"/>
                <a:gd name="connsiteY2" fmla="*/ 240777 h 240777"/>
                <a:gd name="connsiteX3" fmla="*/ 862178 w 1028700"/>
                <a:gd name="connsiteY3" fmla="*/ 0 h 240777"/>
                <a:gd name="connsiteX4" fmla="*/ 0 w 1028700"/>
                <a:gd name="connsiteY4" fmla="*/ 636 h 240777"/>
                <a:gd name="connsiteX5" fmla="*/ 1270 w 1028700"/>
                <a:gd name="connsiteY5" fmla="*/ 148931 h 240777"/>
                <a:gd name="connsiteX0" fmla="*/ 1270 w 862178"/>
                <a:gd name="connsiteY0" fmla="*/ 148931 h 148931"/>
                <a:gd name="connsiteX1" fmla="*/ 799465 w 862178"/>
                <a:gd name="connsiteY1" fmla="*/ 138364 h 148931"/>
                <a:gd name="connsiteX2" fmla="*/ 862178 w 862178"/>
                <a:gd name="connsiteY2" fmla="*/ 0 h 148931"/>
                <a:gd name="connsiteX3" fmla="*/ 0 w 862178"/>
                <a:gd name="connsiteY3" fmla="*/ 636 h 148931"/>
                <a:gd name="connsiteX4" fmla="*/ 1270 w 862178"/>
                <a:gd name="connsiteY4" fmla="*/ 148931 h 148931"/>
                <a:gd name="connsiteX0" fmla="*/ 1270 w 808739"/>
                <a:gd name="connsiteY0" fmla="*/ 148931 h 148931"/>
                <a:gd name="connsiteX1" fmla="*/ 799465 w 808739"/>
                <a:gd name="connsiteY1" fmla="*/ 138364 h 148931"/>
                <a:gd name="connsiteX2" fmla="*/ 808739 w 808739"/>
                <a:gd name="connsiteY2" fmla="*/ 0 h 148931"/>
                <a:gd name="connsiteX3" fmla="*/ 0 w 808739"/>
                <a:gd name="connsiteY3" fmla="*/ 636 h 148931"/>
                <a:gd name="connsiteX4" fmla="*/ 1270 w 808739"/>
                <a:gd name="connsiteY4" fmla="*/ 148931 h 148931"/>
                <a:gd name="connsiteX0" fmla="*/ 1270 w 897891"/>
                <a:gd name="connsiteY0" fmla="*/ 148931 h 148931"/>
                <a:gd name="connsiteX1" fmla="*/ 897891 w 897891"/>
                <a:gd name="connsiteY1" fmla="*/ 138364 h 148931"/>
                <a:gd name="connsiteX2" fmla="*/ 808739 w 897891"/>
                <a:gd name="connsiteY2" fmla="*/ 0 h 148931"/>
                <a:gd name="connsiteX3" fmla="*/ 0 w 897891"/>
                <a:gd name="connsiteY3" fmla="*/ 636 h 148931"/>
                <a:gd name="connsiteX4" fmla="*/ 1270 w 897891"/>
                <a:gd name="connsiteY4" fmla="*/ 148931 h 148931"/>
                <a:gd name="connsiteX0" fmla="*/ 13146 w 897891"/>
                <a:gd name="connsiteY0" fmla="*/ 148931 h 148931"/>
                <a:gd name="connsiteX1" fmla="*/ 897891 w 897891"/>
                <a:gd name="connsiteY1" fmla="*/ 138364 h 148931"/>
                <a:gd name="connsiteX2" fmla="*/ 808739 w 897891"/>
                <a:gd name="connsiteY2" fmla="*/ 0 h 148931"/>
                <a:gd name="connsiteX3" fmla="*/ 0 w 897891"/>
                <a:gd name="connsiteY3" fmla="*/ 636 h 148931"/>
                <a:gd name="connsiteX4" fmla="*/ 13146 w 897891"/>
                <a:gd name="connsiteY4" fmla="*/ 148931 h 148931"/>
                <a:gd name="connsiteX0" fmla="*/ 13146 w 897891"/>
                <a:gd name="connsiteY0" fmla="*/ 148931 h 148931"/>
                <a:gd name="connsiteX1" fmla="*/ 897891 w 897891"/>
                <a:gd name="connsiteY1" fmla="*/ 138364 h 148931"/>
                <a:gd name="connsiteX2" fmla="*/ 808739 w 897891"/>
                <a:gd name="connsiteY2" fmla="*/ 0 h 148931"/>
                <a:gd name="connsiteX3" fmla="*/ 0 w 897891"/>
                <a:gd name="connsiteY3" fmla="*/ 7432 h 148931"/>
                <a:gd name="connsiteX4" fmla="*/ 13146 w 897891"/>
                <a:gd name="connsiteY4" fmla="*/ 148931 h 148931"/>
                <a:gd name="connsiteX0" fmla="*/ 13146 w 897891"/>
                <a:gd name="connsiteY0" fmla="*/ 143702 h 143702"/>
                <a:gd name="connsiteX1" fmla="*/ 897891 w 897891"/>
                <a:gd name="connsiteY1" fmla="*/ 133135 h 143702"/>
                <a:gd name="connsiteX2" fmla="*/ 822326 w 897891"/>
                <a:gd name="connsiteY2" fmla="*/ 0 h 143702"/>
                <a:gd name="connsiteX3" fmla="*/ 0 w 897891"/>
                <a:gd name="connsiteY3" fmla="*/ 2203 h 143702"/>
                <a:gd name="connsiteX4" fmla="*/ 13146 w 897891"/>
                <a:gd name="connsiteY4" fmla="*/ 143702 h 143702"/>
                <a:gd name="connsiteX0" fmla="*/ 13146 w 901701"/>
                <a:gd name="connsiteY0" fmla="*/ 143702 h 143702"/>
                <a:gd name="connsiteX1" fmla="*/ 901701 w 901701"/>
                <a:gd name="connsiteY1" fmla="*/ 139887 h 143702"/>
                <a:gd name="connsiteX2" fmla="*/ 822326 w 901701"/>
                <a:gd name="connsiteY2" fmla="*/ 0 h 143702"/>
                <a:gd name="connsiteX3" fmla="*/ 0 w 901701"/>
                <a:gd name="connsiteY3" fmla="*/ 2203 h 143702"/>
                <a:gd name="connsiteX4" fmla="*/ 13146 w 901701"/>
                <a:gd name="connsiteY4" fmla="*/ 143702 h 143702"/>
                <a:gd name="connsiteX0" fmla="*/ 741046 w 901701"/>
                <a:gd name="connsiteY0" fmla="*/ 155593 h 155593"/>
                <a:gd name="connsiteX1" fmla="*/ 901701 w 901701"/>
                <a:gd name="connsiteY1" fmla="*/ 139887 h 155593"/>
                <a:gd name="connsiteX2" fmla="*/ 822326 w 901701"/>
                <a:gd name="connsiteY2" fmla="*/ 0 h 155593"/>
                <a:gd name="connsiteX3" fmla="*/ 0 w 901701"/>
                <a:gd name="connsiteY3" fmla="*/ 2203 h 155593"/>
                <a:gd name="connsiteX4" fmla="*/ 741046 w 901701"/>
                <a:gd name="connsiteY4" fmla="*/ 155593 h 155593"/>
                <a:gd name="connsiteX0" fmla="*/ 34463 w 195118"/>
                <a:gd name="connsiteY0" fmla="*/ 155593 h 155593"/>
                <a:gd name="connsiteX1" fmla="*/ 195118 w 195118"/>
                <a:gd name="connsiteY1" fmla="*/ 139887 h 155593"/>
                <a:gd name="connsiteX2" fmla="*/ 115743 w 195118"/>
                <a:gd name="connsiteY2" fmla="*/ 0 h 155593"/>
                <a:gd name="connsiteX3" fmla="*/ 0 w 195118"/>
                <a:gd name="connsiteY3" fmla="*/ 8149 h 155593"/>
                <a:gd name="connsiteX4" fmla="*/ 34463 w 195118"/>
                <a:gd name="connsiteY4" fmla="*/ 155593 h 155593"/>
                <a:gd name="connsiteX0" fmla="*/ 45893 w 195118"/>
                <a:gd name="connsiteY0" fmla="*/ 140863 h 140863"/>
                <a:gd name="connsiteX1" fmla="*/ 195118 w 195118"/>
                <a:gd name="connsiteY1" fmla="*/ 139887 h 140863"/>
                <a:gd name="connsiteX2" fmla="*/ 115743 w 195118"/>
                <a:gd name="connsiteY2" fmla="*/ 0 h 140863"/>
                <a:gd name="connsiteX3" fmla="*/ 0 w 195118"/>
                <a:gd name="connsiteY3" fmla="*/ 8149 h 140863"/>
                <a:gd name="connsiteX4" fmla="*/ 45893 w 195118"/>
                <a:gd name="connsiteY4" fmla="*/ 140863 h 14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18" h="140863">
                  <a:moveTo>
                    <a:pt x="45893" y="140863"/>
                  </a:moveTo>
                  <a:lnTo>
                    <a:pt x="195118" y="139887"/>
                  </a:lnTo>
                  <a:lnTo>
                    <a:pt x="115743" y="0"/>
                  </a:lnTo>
                  <a:lnTo>
                    <a:pt x="0" y="8149"/>
                  </a:lnTo>
                  <a:cubicBezTo>
                    <a:pt x="423" y="57581"/>
                    <a:pt x="45470" y="91431"/>
                    <a:pt x="45893" y="140863"/>
                  </a:cubicBezTo>
                  <a:close/>
                </a:path>
              </a:pathLst>
            </a:custGeom>
            <a:pattFill prst="wdDn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650" name="Полилиния 649"/>
            <p:cNvSpPr/>
            <p:nvPr/>
          </p:nvSpPr>
          <p:spPr>
            <a:xfrm>
              <a:off x="1901189" y="1568450"/>
              <a:ext cx="901701" cy="143510"/>
            </a:xfrm>
            <a:custGeom>
              <a:avLst/>
              <a:gdLst>
                <a:gd name="connsiteX0" fmla="*/ 0 w 885139"/>
                <a:gd name="connsiteY0" fmla="*/ 176806 h 314622"/>
                <a:gd name="connsiteX1" fmla="*/ 490119 w 885139"/>
                <a:gd name="connsiteY1" fmla="*/ 308480 h 314622"/>
                <a:gd name="connsiteX2" fmla="*/ 651053 w 885139"/>
                <a:gd name="connsiteY2" fmla="*/ 1242 h 314622"/>
                <a:gd name="connsiteX3" fmla="*/ 885139 w 885139"/>
                <a:gd name="connsiteY3" fmla="*/ 220698 h 314622"/>
                <a:gd name="connsiteX0" fmla="*/ 0 w 885139"/>
                <a:gd name="connsiteY0" fmla="*/ 176806 h 308480"/>
                <a:gd name="connsiteX1" fmla="*/ 490119 w 885139"/>
                <a:gd name="connsiteY1" fmla="*/ 308480 h 308480"/>
                <a:gd name="connsiteX2" fmla="*/ 651053 w 885139"/>
                <a:gd name="connsiteY2" fmla="*/ 1242 h 308480"/>
                <a:gd name="connsiteX3" fmla="*/ 885139 w 885139"/>
                <a:gd name="connsiteY3" fmla="*/ 220698 h 308480"/>
                <a:gd name="connsiteX0" fmla="*/ 0 w 885139"/>
                <a:gd name="connsiteY0" fmla="*/ 176806 h 308480"/>
                <a:gd name="connsiteX1" fmla="*/ 490119 w 885139"/>
                <a:gd name="connsiteY1" fmla="*/ 308480 h 308480"/>
                <a:gd name="connsiteX2" fmla="*/ 651053 w 885139"/>
                <a:gd name="connsiteY2" fmla="*/ 1242 h 308480"/>
                <a:gd name="connsiteX3" fmla="*/ 885139 w 885139"/>
                <a:gd name="connsiteY3" fmla="*/ 220698 h 308480"/>
                <a:gd name="connsiteX0" fmla="*/ 0 w 885139"/>
                <a:gd name="connsiteY0" fmla="*/ 175564 h 307238"/>
                <a:gd name="connsiteX1" fmla="*/ 490119 w 885139"/>
                <a:gd name="connsiteY1" fmla="*/ 307238 h 307238"/>
                <a:gd name="connsiteX2" fmla="*/ 651053 w 885139"/>
                <a:gd name="connsiteY2" fmla="*/ 0 h 307238"/>
                <a:gd name="connsiteX3" fmla="*/ 885139 w 885139"/>
                <a:gd name="connsiteY3" fmla="*/ 219456 h 307238"/>
                <a:gd name="connsiteX0" fmla="*/ 0 w 1343710"/>
                <a:gd name="connsiteY0" fmla="*/ 764032 h 764032"/>
                <a:gd name="connsiteX1" fmla="*/ 948690 w 1343710"/>
                <a:gd name="connsiteY1" fmla="*/ 307238 h 764032"/>
                <a:gd name="connsiteX2" fmla="*/ 1109624 w 1343710"/>
                <a:gd name="connsiteY2" fmla="*/ 0 h 764032"/>
                <a:gd name="connsiteX3" fmla="*/ 1343710 w 1343710"/>
                <a:gd name="connsiteY3" fmla="*/ 219456 h 764032"/>
                <a:gd name="connsiteX0" fmla="*/ 0 w 1343710"/>
                <a:gd name="connsiteY0" fmla="*/ 783047 h 794881"/>
                <a:gd name="connsiteX1" fmla="*/ 800100 w 1343710"/>
                <a:gd name="connsiteY1" fmla="*/ 757850 h 794881"/>
                <a:gd name="connsiteX2" fmla="*/ 1109624 w 1343710"/>
                <a:gd name="connsiteY2" fmla="*/ 19015 h 794881"/>
                <a:gd name="connsiteX3" fmla="*/ 1343710 w 1343710"/>
                <a:gd name="connsiteY3" fmla="*/ 238471 h 794881"/>
                <a:gd name="connsiteX0" fmla="*/ 0 w 1343710"/>
                <a:gd name="connsiteY0" fmla="*/ 783854 h 808673"/>
                <a:gd name="connsiteX1" fmla="*/ 798195 w 1343710"/>
                <a:gd name="connsiteY1" fmla="*/ 773287 h 808673"/>
                <a:gd name="connsiteX2" fmla="*/ 1109624 w 1343710"/>
                <a:gd name="connsiteY2" fmla="*/ 19822 h 808673"/>
                <a:gd name="connsiteX3" fmla="*/ 1343710 w 1343710"/>
                <a:gd name="connsiteY3" fmla="*/ 239278 h 808673"/>
                <a:gd name="connsiteX0" fmla="*/ 0 w 1343710"/>
                <a:gd name="connsiteY0" fmla="*/ 550555 h 667396"/>
                <a:gd name="connsiteX1" fmla="*/ 798195 w 1343710"/>
                <a:gd name="connsiteY1" fmla="*/ 539988 h 667396"/>
                <a:gd name="connsiteX2" fmla="*/ 1027430 w 1343710"/>
                <a:gd name="connsiteY2" fmla="*/ 642401 h 667396"/>
                <a:gd name="connsiteX3" fmla="*/ 1343710 w 1343710"/>
                <a:gd name="connsiteY3" fmla="*/ 5979 h 667396"/>
                <a:gd name="connsiteX0" fmla="*/ 0 w 1468120"/>
                <a:gd name="connsiteY0" fmla="*/ 74314 h 180994"/>
                <a:gd name="connsiteX1" fmla="*/ 798195 w 1468120"/>
                <a:gd name="connsiteY1" fmla="*/ 63747 h 180994"/>
                <a:gd name="connsiteX2" fmla="*/ 1027430 w 1468120"/>
                <a:gd name="connsiteY2" fmla="*/ 166160 h 180994"/>
                <a:gd name="connsiteX3" fmla="*/ 1468120 w 1468120"/>
                <a:gd name="connsiteY3" fmla="*/ 180994 h 180994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502927"/>
                <a:gd name="connsiteY0" fmla="*/ 10567 h 117247"/>
                <a:gd name="connsiteX1" fmla="*/ 798195 w 1502927"/>
                <a:gd name="connsiteY1" fmla="*/ 0 h 117247"/>
                <a:gd name="connsiteX2" fmla="*/ 1027430 w 1502927"/>
                <a:gd name="connsiteY2" fmla="*/ 102413 h 117247"/>
                <a:gd name="connsiteX3" fmla="*/ 1468120 w 1502927"/>
                <a:gd name="connsiteY3" fmla="*/ 117247 h 117247"/>
                <a:gd name="connsiteX4" fmla="*/ 1475384 w 1502927"/>
                <a:gd name="connsiteY4" fmla="*/ 102413 h 117247"/>
                <a:gd name="connsiteX0" fmla="*/ 0 w 1500968"/>
                <a:gd name="connsiteY0" fmla="*/ 38735 h 145415"/>
                <a:gd name="connsiteX1" fmla="*/ 798195 w 1500968"/>
                <a:gd name="connsiteY1" fmla="*/ 28168 h 145415"/>
                <a:gd name="connsiteX2" fmla="*/ 1027430 w 1500968"/>
                <a:gd name="connsiteY2" fmla="*/ 130581 h 145415"/>
                <a:gd name="connsiteX3" fmla="*/ 1468120 w 1500968"/>
                <a:gd name="connsiteY3" fmla="*/ 145415 h 145415"/>
                <a:gd name="connsiteX4" fmla="*/ 1468120 w 1500968"/>
                <a:gd name="connsiteY4" fmla="*/ 0 h 145415"/>
                <a:gd name="connsiteX0" fmla="*/ 0 w 1500968"/>
                <a:gd name="connsiteY0" fmla="*/ 49825 h 156505"/>
                <a:gd name="connsiteX1" fmla="*/ 798195 w 1500968"/>
                <a:gd name="connsiteY1" fmla="*/ 39258 h 156505"/>
                <a:gd name="connsiteX2" fmla="*/ 1027430 w 1500968"/>
                <a:gd name="connsiteY2" fmla="*/ 141671 h 156505"/>
                <a:gd name="connsiteX3" fmla="*/ 1468120 w 1500968"/>
                <a:gd name="connsiteY3" fmla="*/ 156505 h 156505"/>
                <a:gd name="connsiteX4" fmla="*/ 1468120 w 1500968"/>
                <a:gd name="connsiteY4" fmla="*/ 11090 h 156505"/>
                <a:gd name="connsiteX5" fmla="*/ 1468069 w 1500968"/>
                <a:gd name="connsiteY5" fmla="*/ 9997 h 156505"/>
                <a:gd name="connsiteX0" fmla="*/ 0 w 1500968"/>
                <a:gd name="connsiteY0" fmla="*/ 48440 h 155120"/>
                <a:gd name="connsiteX1" fmla="*/ 798195 w 1500968"/>
                <a:gd name="connsiteY1" fmla="*/ 37873 h 155120"/>
                <a:gd name="connsiteX2" fmla="*/ 1027430 w 1500968"/>
                <a:gd name="connsiteY2" fmla="*/ 140286 h 155120"/>
                <a:gd name="connsiteX3" fmla="*/ 1468120 w 1500968"/>
                <a:gd name="connsiteY3" fmla="*/ 155120 h 155120"/>
                <a:gd name="connsiteX4" fmla="*/ 1468120 w 1500968"/>
                <a:gd name="connsiteY4" fmla="*/ 9705 h 155120"/>
                <a:gd name="connsiteX5" fmla="*/ 1087678 w 1500968"/>
                <a:gd name="connsiteY5" fmla="*/ 14445 h 155120"/>
                <a:gd name="connsiteX0" fmla="*/ 0 w 1500968"/>
                <a:gd name="connsiteY0" fmla="*/ 48440 h 155120"/>
                <a:gd name="connsiteX1" fmla="*/ 798195 w 1500968"/>
                <a:gd name="connsiteY1" fmla="*/ 37873 h 155120"/>
                <a:gd name="connsiteX2" fmla="*/ 1027430 w 1500968"/>
                <a:gd name="connsiteY2" fmla="*/ 140286 h 155120"/>
                <a:gd name="connsiteX3" fmla="*/ 1468120 w 1500968"/>
                <a:gd name="connsiteY3" fmla="*/ 155120 h 155120"/>
                <a:gd name="connsiteX4" fmla="*/ 1468120 w 1500968"/>
                <a:gd name="connsiteY4" fmla="*/ 9705 h 155120"/>
                <a:gd name="connsiteX5" fmla="*/ 1087678 w 1500968"/>
                <a:gd name="connsiteY5" fmla="*/ 14445 h 155120"/>
                <a:gd name="connsiteX6" fmla="*/ 1102309 w 1500968"/>
                <a:gd name="connsiteY6" fmla="*/ 15927 h 155120"/>
                <a:gd name="connsiteX0" fmla="*/ 0 w 1500968"/>
                <a:gd name="connsiteY0" fmla="*/ 148931 h 255611"/>
                <a:gd name="connsiteX1" fmla="*/ 798195 w 1500968"/>
                <a:gd name="connsiteY1" fmla="*/ 138364 h 255611"/>
                <a:gd name="connsiteX2" fmla="*/ 1027430 w 1500968"/>
                <a:gd name="connsiteY2" fmla="*/ 240777 h 255611"/>
                <a:gd name="connsiteX3" fmla="*/ 1468120 w 1500968"/>
                <a:gd name="connsiteY3" fmla="*/ 255611 h 255611"/>
                <a:gd name="connsiteX4" fmla="*/ 1468120 w 1500968"/>
                <a:gd name="connsiteY4" fmla="*/ 110196 h 255611"/>
                <a:gd name="connsiteX5" fmla="*/ 1087678 w 1500968"/>
                <a:gd name="connsiteY5" fmla="*/ 114936 h 255611"/>
                <a:gd name="connsiteX6" fmla="*/ 860908 w 1500968"/>
                <a:gd name="connsiteY6" fmla="*/ 0 h 255611"/>
                <a:gd name="connsiteX0" fmla="*/ 0 w 1500968"/>
                <a:gd name="connsiteY0" fmla="*/ 160132 h 266812"/>
                <a:gd name="connsiteX1" fmla="*/ 798195 w 1500968"/>
                <a:gd name="connsiteY1" fmla="*/ 149565 h 266812"/>
                <a:gd name="connsiteX2" fmla="*/ 1027430 w 1500968"/>
                <a:gd name="connsiteY2" fmla="*/ 251978 h 266812"/>
                <a:gd name="connsiteX3" fmla="*/ 1468120 w 1500968"/>
                <a:gd name="connsiteY3" fmla="*/ 266812 h 266812"/>
                <a:gd name="connsiteX4" fmla="*/ 1468120 w 1500968"/>
                <a:gd name="connsiteY4" fmla="*/ 121397 h 266812"/>
                <a:gd name="connsiteX5" fmla="*/ 1087678 w 1500968"/>
                <a:gd name="connsiteY5" fmla="*/ 126137 h 266812"/>
                <a:gd name="connsiteX6" fmla="*/ 860908 w 1500968"/>
                <a:gd name="connsiteY6" fmla="*/ 11201 h 266812"/>
                <a:gd name="connsiteX7" fmla="*/ 868222 w 1500968"/>
                <a:gd name="connsiteY7" fmla="*/ 3261 h 266812"/>
                <a:gd name="connsiteX0" fmla="*/ 0 w 1500968"/>
                <a:gd name="connsiteY0" fmla="*/ 161591 h 268271"/>
                <a:gd name="connsiteX1" fmla="*/ 798195 w 1500968"/>
                <a:gd name="connsiteY1" fmla="*/ 151024 h 268271"/>
                <a:gd name="connsiteX2" fmla="*/ 1027430 w 1500968"/>
                <a:gd name="connsiteY2" fmla="*/ 253437 h 268271"/>
                <a:gd name="connsiteX3" fmla="*/ 1468120 w 1500968"/>
                <a:gd name="connsiteY3" fmla="*/ 268271 h 268271"/>
                <a:gd name="connsiteX4" fmla="*/ 1468120 w 1500968"/>
                <a:gd name="connsiteY4" fmla="*/ 122856 h 268271"/>
                <a:gd name="connsiteX5" fmla="*/ 1087678 w 1500968"/>
                <a:gd name="connsiteY5" fmla="*/ 127596 h 268271"/>
                <a:gd name="connsiteX6" fmla="*/ 860908 w 1500968"/>
                <a:gd name="connsiteY6" fmla="*/ 12660 h 268271"/>
                <a:gd name="connsiteX7" fmla="*/ 19659 w 1500968"/>
                <a:gd name="connsiteY7" fmla="*/ 1459 h 268271"/>
                <a:gd name="connsiteX0" fmla="*/ 0 w 1500968"/>
                <a:gd name="connsiteY0" fmla="*/ 161591 h 268271"/>
                <a:gd name="connsiteX1" fmla="*/ 798195 w 1500968"/>
                <a:gd name="connsiteY1" fmla="*/ 151024 h 268271"/>
                <a:gd name="connsiteX2" fmla="*/ 1027430 w 1500968"/>
                <a:gd name="connsiteY2" fmla="*/ 253437 h 268271"/>
                <a:gd name="connsiteX3" fmla="*/ 1468120 w 1500968"/>
                <a:gd name="connsiteY3" fmla="*/ 268271 h 268271"/>
                <a:gd name="connsiteX4" fmla="*/ 1468120 w 1500968"/>
                <a:gd name="connsiteY4" fmla="*/ 122856 h 268271"/>
                <a:gd name="connsiteX5" fmla="*/ 1087678 w 1500968"/>
                <a:gd name="connsiteY5" fmla="*/ 127596 h 268271"/>
                <a:gd name="connsiteX6" fmla="*/ 860908 w 1500968"/>
                <a:gd name="connsiteY6" fmla="*/ 12660 h 268271"/>
                <a:gd name="connsiteX7" fmla="*/ 19659 w 1500968"/>
                <a:gd name="connsiteY7" fmla="*/ 1459 h 268271"/>
                <a:gd name="connsiteX8" fmla="*/ 0 w 1500968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0132 h 266812"/>
                <a:gd name="connsiteX1" fmla="*/ 798195 w 1468120"/>
                <a:gd name="connsiteY1" fmla="*/ 149565 h 266812"/>
                <a:gd name="connsiteX2" fmla="*/ 1027430 w 1468120"/>
                <a:gd name="connsiteY2" fmla="*/ 251978 h 266812"/>
                <a:gd name="connsiteX3" fmla="*/ 1468120 w 1468120"/>
                <a:gd name="connsiteY3" fmla="*/ 266812 h 266812"/>
                <a:gd name="connsiteX4" fmla="*/ 1468120 w 1468120"/>
                <a:gd name="connsiteY4" fmla="*/ 121397 h 266812"/>
                <a:gd name="connsiteX5" fmla="*/ 1087678 w 1468120"/>
                <a:gd name="connsiteY5" fmla="*/ 126137 h 266812"/>
                <a:gd name="connsiteX6" fmla="*/ 860908 w 1468120"/>
                <a:gd name="connsiteY6" fmla="*/ 11201 h 266812"/>
                <a:gd name="connsiteX7" fmla="*/ 19659 w 1468120"/>
                <a:gd name="connsiteY7" fmla="*/ 0 h 266812"/>
                <a:gd name="connsiteX8" fmla="*/ 0 w 1468120"/>
                <a:gd name="connsiteY8" fmla="*/ 160132 h 266812"/>
                <a:gd name="connsiteX0" fmla="*/ 1270 w 1469390"/>
                <a:gd name="connsiteY0" fmla="*/ 148931 h 255611"/>
                <a:gd name="connsiteX1" fmla="*/ 799465 w 1469390"/>
                <a:gd name="connsiteY1" fmla="*/ 138364 h 255611"/>
                <a:gd name="connsiteX2" fmla="*/ 1028700 w 1469390"/>
                <a:gd name="connsiteY2" fmla="*/ 240777 h 255611"/>
                <a:gd name="connsiteX3" fmla="*/ 1469390 w 1469390"/>
                <a:gd name="connsiteY3" fmla="*/ 255611 h 255611"/>
                <a:gd name="connsiteX4" fmla="*/ 1469390 w 1469390"/>
                <a:gd name="connsiteY4" fmla="*/ 110196 h 255611"/>
                <a:gd name="connsiteX5" fmla="*/ 1088948 w 1469390"/>
                <a:gd name="connsiteY5" fmla="*/ 114936 h 255611"/>
                <a:gd name="connsiteX6" fmla="*/ 862178 w 1469390"/>
                <a:gd name="connsiteY6" fmla="*/ 0 h 255611"/>
                <a:gd name="connsiteX7" fmla="*/ 0 w 1469390"/>
                <a:gd name="connsiteY7" fmla="*/ 636 h 255611"/>
                <a:gd name="connsiteX8" fmla="*/ 1270 w 1469390"/>
                <a:gd name="connsiteY8" fmla="*/ 148931 h 255611"/>
                <a:gd name="connsiteX0" fmla="*/ 1270 w 1469390"/>
                <a:gd name="connsiteY0" fmla="*/ 148931 h 240777"/>
                <a:gd name="connsiteX1" fmla="*/ 799465 w 1469390"/>
                <a:gd name="connsiteY1" fmla="*/ 138364 h 240777"/>
                <a:gd name="connsiteX2" fmla="*/ 1028700 w 1469390"/>
                <a:gd name="connsiteY2" fmla="*/ 240777 h 240777"/>
                <a:gd name="connsiteX3" fmla="*/ 1469390 w 1469390"/>
                <a:gd name="connsiteY3" fmla="*/ 110196 h 240777"/>
                <a:gd name="connsiteX4" fmla="*/ 1088948 w 1469390"/>
                <a:gd name="connsiteY4" fmla="*/ 114936 h 240777"/>
                <a:gd name="connsiteX5" fmla="*/ 862178 w 1469390"/>
                <a:gd name="connsiteY5" fmla="*/ 0 h 240777"/>
                <a:gd name="connsiteX6" fmla="*/ 0 w 1469390"/>
                <a:gd name="connsiteY6" fmla="*/ 636 h 240777"/>
                <a:gd name="connsiteX7" fmla="*/ 1270 w 1469390"/>
                <a:gd name="connsiteY7" fmla="*/ 148931 h 240777"/>
                <a:gd name="connsiteX0" fmla="*/ 1270 w 1088948"/>
                <a:gd name="connsiteY0" fmla="*/ 148931 h 240777"/>
                <a:gd name="connsiteX1" fmla="*/ 799465 w 1088948"/>
                <a:gd name="connsiteY1" fmla="*/ 138364 h 240777"/>
                <a:gd name="connsiteX2" fmla="*/ 1028700 w 1088948"/>
                <a:gd name="connsiteY2" fmla="*/ 240777 h 240777"/>
                <a:gd name="connsiteX3" fmla="*/ 1088948 w 1088948"/>
                <a:gd name="connsiteY3" fmla="*/ 114936 h 240777"/>
                <a:gd name="connsiteX4" fmla="*/ 862178 w 1088948"/>
                <a:gd name="connsiteY4" fmla="*/ 0 h 240777"/>
                <a:gd name="connsiteX5" fmla="*/ 0 w 1088948"/>
                <a:gd name="connsiteY5" fmla="*/ 636 h 240777"/>
                <a:gd name="connsiteX6" fmla="*/ 1270 w 1088948"/>
                <a:gd name="connsiteY6" fmla="*/ 148931 h 240777"/>
                <a:gd name="connsiteX0" fmla="*/ 1270 w 1028700"/>
                <a:gd name="connsiteY0" fmla="*/ 148931 h 240777"/>
                <a:gd name="connsiteX1" fmla="*/ 799465 w 1028700"/>
                <a:gd name="connsiteY1" fmla="*/ 138364 h 240777"/>
                <a:gd name="connsiteX2" fmla="*/ 1028700 w 1028700"/>
                <a:gd name="connsiteY2" fmla="*/ 240777 h 240777"/>
                <a:gd name="connsiteX3" fmla="*/ 862178 w 1028700"/>
                <a:gd name="connsiteY3" fmla="*/ 0 h 240777"/>
                <a:gd name="connsiteX4" fmla="*/ 0 w 1028700"/>
                <a:gd name="connsiteY4" fmla="*/ 636 h 240777"/>
                <a:gd name="connsiteX5" fmla="*/ 1270 w 1028700"/>
                <a:gd name="connsiteY5" fmla="*/ 148931 h 240777"/>
                <a:gd name="connsiteX0" fmla="*/ 1270 w 862178"/>
                <a:gd name="connsiteY0" fmla="*/ 148931 h 148931"/>
                <a:gd name="connsiteX1" fmla="*/ 799465 w 862178"/>
                <a:gd name="connsiteY1" fmla="*/ 138364 h 148931"/>
                <a:gd name="connsiteX2" fmla="*/ 862178 w 862178"/>
                <a:gd name="connsiteY2" fmla="*/ 0 h 148931"/>
                <a:gd name="connsiteX3" fmla="*/ 0 w 862178"/>
                <a:gd name="connsiteY3" fmla="*/ 636 h 148931"/>
                <a:gd name="connsiteX4" fmla="*/ 1270 w 862178"/>
                <a:gd name="connsiteY4" fmla="*/ 148931 h 148931"/>
                <a:gd name="connsiteX0" fmla="*/ 1270 w 808739"/>
                <a:gd name="connsiteY0" fmla="*/ 148931 h 148931"/>
                <a:gd name="connsiteX1" fmla="*/ 799465 w 808739"/>
                <a:gd name="connsiteY1" fmla="*/ 138364 h 148931"/>
                <a:gd name="connsiteX2" fmla="*/ 808739 w 808739"/>
                <a:gd name="connsiteY2" fmla="*/ 0 h 148931"/>
                <a:gd name="connsiteX3" fmla="*/ 0 w 808739"/>
                <a:gd name="connsiteY3" fmla="*/ 636 h 148931"/>
                <a:gd name="connsiteX4" fmla="*/ 1270 w 808739"/>
                <a:gd name="connsiteY4" fmla="*/ 148931 h 148931"/>
                <a:gd name="connsiteX0" fmla="*/ 1270 w 897891"/>
                <a:gd name="connsiteY0" fmla="*/ 148931 h 148931"/>
                <a:gd name="connsiteX1" fmla="*/ 897891 w 897891"/>
                <a:gd name="connsiteY1" fmla="*/ 138364 h 148931"/>
                <a:gd name="connsiteX2" fmla="*/ 808739 w 897891"/>
                <a:gd name="connsiteY2" fmla="*/ 0 h 148931"/>
                <a:gd name="connsiteX3" fmla="*/ 0 w 897891"/>
                <a:gd name="connsiteY3" fmla="*/ 636 h 148931"/>
                <a:gd name="connsiteX4" fmla="*/ 1270 w 897891"/>
                <a:gd name="connsiteY4" fmla="*/ 148931 h 148931"/>
                <a:gd name="connsiteX0" fmla="*/ 13146 w 897891"/>
                <a:gd name="connsiteY0" fmla="*/ 148931 h 148931"/>
                <a:gd name="connsiteX1" fmla="*/ 897891 w 897891"/>
                <a:gd name="connsiteY1" fmla="*/ 138364 h 148931"/>
                <a:gd name="connsiteX2" fmla="*/ 808739 w 897891"/>
                <a:gd name="connsiteY2" fmla="*/ 0 h 148931"/>
                <a:gd name="connsiteX3" fmla="*/ 0 w 897891"/>
                <a:gd name="connsiteY3" fmla="*/ 636 h 148931"/>
                <a:gd name="connsiteX4" fmla="*/ 13146 w 897891"/>
                <a:gd name="connsiteY4" fmla="*/ 148931 h 148931"/>
                <a:gd name="connsiteX0" fmla="*/ 13146 w 897891"/>
                <a:gd name="connsiteY0" fmla="*/ 148931 h 148931"/>
                <a:gd name="connsiteX1" fmla="*/ 897891 w 897891"/>
                <a:gd name="connsiteY1" fmla="*/ 138364 h 148931"/>
                <a:gd name="connsiteX2" fmla="*/ 808739 w 897891"/>
                <a:gd name="connsiteY2" fmla="*/ 0 h 148931"/>
                <a:gd name="connsiteX3" fmla="*/ 0 w 897891"/>
                <a:gd name="connsiteY3" fmla="*/ 7432 h 148931"/>
                <a:gd name="connsiteX4" fmla="*/ 13146 w 897891"/>
                <a:gd name="connsiteY4" fmla="*/ 148931 h 148931"/>
                <a:gd name="connsiteX0" fmla="*/ 13146 w 897891"/>
                <a:gd name="connsiteY0" fmla="*/ 143702 h 143702"/>
                <a:gd name="connsiteX1" fmla="*/ 897891 w 897891"/>
                <a:gd name="connsiteY1" fmla="*/ 133135 h 143702"/>
                <a:gd name="connsiteX2" fmla="*/ 822326 w 897891"/>
                <a:gd name="connsiteY2" fmla="*/ 0 h 143702"/>
                <a:gd name="connsiteX3" fmla="*/ 0 w 897891"/>
                <a:gd name="connsiteY3" fmla="*/ 2203 h 143702"/>
                <a:gd name="connsiteX4" fmla="*/ 13146 w 897891"/>
                <a:gd name="connsiteY4" fmla="*/ 143702 h 143702"/>
                <a:gd name="connsiteX0" fmla="*/ 13146 w 901701"/>
                <a:gd name="connsiteY0" fmla="*/ 143702 h 143702"/>
                <a:gd name="connsiteX1" fmla="*/ 901701 w 901701"/>
                <a:gd name="connsiteY1" fmla="*/ 139887 h 143702"/>
                <a:gd name="connsiteX2" fmla="*/ 822326 w 901701"/>
                <a:gd name="connsiteY2" fmla="*/ 0 h 143702"/>
                <a:gd name="connsiteX3" fmla="*/ 0 w 901701"/>
                <a:gd name="connsiteY3" fmla="*/ 2203 h 143702"/>
                <a:gd name="connsiteX4" fmla="*/ 13146 w 901701"/>
                <a:gd name="connsiteY4" fmla="*/ 143702 h 14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701" h="143702">
                  <a:moveTo>
                    <a:pt x="13146" y="143702"/>
                  </a:moveTo>
                  <a:lnTo>
                    <a:pt x="901701" y="139887"/>
                  </a:lnTo>
                  <a:lnTo>
                    <a:pt x="822326" y="0"/>
                  </a:lnTo>
                  <a:lnTo>
                    <a:pt x="0" y="2203"/>
                  </a:lnTo>
                  <a:cubicBezTo>
                    <a:pt x="423" y="51635"/>
                    <a:pt x="12723" y="94270"/>
                    <a:pt x="13146" y="143702"/>
                  </a:cubicBezTo>
                  <a:close/>
                </a:path>
              </a:pathLst>
            </a:custGeom>
            <a:pattFill prst="wdDn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651" name="Полилиния 650"/>
            <p:cNvSpPr/>
            <p:nvPr/>
          </p:nvSpPr>
          <p:spPr>
            <a:xfrm>
              <a:off x="330200" y="1456349"/>
              <a:ext cx="1469390" cy="255611"/>
            </a:xfrm>
            <a:custGeom>
              <a:avLst/>
              <a:gdLst>
                <a:gd name="connsiteX0" fmla="*/ 0 w 885139"/>
                <a:gd name="connsiteY0" fmla="*/ 176806 h 314622"/>
                <a:gd name="connsiteX1" fmla="*/ 490119 w 885139"/>
                <a:gd name="connsiteY1" fmla="*/ 308480 h 314622"/>
                <a:gd name="connsiteX2" fmla="*/ 651053 w 885139"/>
                <a:gd name="connsiteY2" fmla="*/ 1242 h 314622"/>
                <a:gd name="connsiteX3" fmla="*/ 885139 w 885139"/>
                <a:gd name="connsiteY3" fmla="*/ 220698 h 314622"/>
                <a:gd name="connsiteX0" fmla="*/ 0 w 885139"/>
                <a:gd name="connsiteY0" fmla="*/ 176806 h 308480"/>
                <a:gd name="connsiteX1" fmla="*/ 490119 w 885139"/>
                <a:gd name="connsiteY1" fmla="*/ 308480 h 308480"/>
                <a:gd name="connsiteX2" fmla="*/ 651053 w 885139"/>
                <a:gd name="connsiteY2" fmla="*/ 1242 h 308480"/>
                <a:gd name="connsiteX3" fmla="*/ 885139 w 885139"/>
                <a:gd name="connsiteY3" fmla="*/ 220698 h 308480"/>
                <a:gd name="connsiteX0" fmla="*/ 0 w 885139"/>
                <a:gd name="connsiteY0" fmla="*/ 176806 h 308480"/>
                <a:gd name="connsiteX1" fmla="*/ 490119 w 885139"/>
                <a:gd name="connsiteY1" fmla="*/ 308480 h 308480"/>
                <a:gd name="connsiteX2" fmla="*/ 651053 w 885139"/>
                <a:gd name="connsiteY2" fmla="*/ 1242 h 308480"/>
                <a:gd name="connsiteX3" fmla="*/ 885139 w 885139"/>
                <a:gd name="connsiteY3" fmla="*/ 220698 h 308480"/>
                <a:gd name="connsiteX0" fmla="*/ 0 w 885139"/>
                <a:gd name="connsiteY0" fmla="*/ 175564 h 307238"/>
                <a:gd name="connsiteX1" fmla="*/ 490119 w 885139"/>
                <a:gd name="connsiteY1" fmla="*/ 307238 h 307238"/>
                <a:gd name="connsiteX2" fmla="*/ 651053 w 885139"/>
                <a:gd name="connsiteY2" fmla="*/ 0 h 307238"/>
                <a:gd name="connsiteX3" fmla="*/ 885139 w 885139"/>
                <a:gd name="connsiteY3" fmla="*/ 219456 h 307238"/>
                <a:gd name="connsiteX0" fmla="*/ 0 w 1343710"/>
                <a:gd name="connsiteY0" fmla="*/ 764032 h 764032"/>
                <a:gd name="connsiteX1" fmla="*/ 948690 w 1343710"/>
                <a:gd name="connsiteY1" fmla="*/ 307238 h 764032"/>
                <a:gd name="connsiteX2" fmla="*/ 1109624 w 1343710"/>
                <a:gd name="connsiteY2" fmla="*/ 0 h 764032"/>
                <a:gd name="connsiteX3" fmla="*/ 1343710 w 1343710"/>
                <a:gd name="connsiteY3" fmla="*/ 219456 h 764032"/>
                <a:gd name="connsiteX0" fmla="*/ 0 w 1343710"/>
                <a:gd name="connsiteY0" fmla="*/ 783047 h 794881"/>
                <a:gd name="connsiteX1" fmla="*/ 800100 w 1343710"/>
                <a:gd name="connsiteY1" fmla="*/ 757850 h 794881"/>
                <a:gd name="connsiteX2" fmla="*/ 1109624 w 1343710"/>
                <a:gd name="connsiteY2" fmla="*/ 19015 h 794881"/>
                <a:gd name="connsiteX3" fmla="*/ 1343710 w 1343710"/>
                <a:gd name="connsiteY3" fmla="*/ 238471 h 794881"/>
                <a:gd name="connsiteX0" fmla="*/ 0 w 1343710"/>
                <a:gd name="connsiteY0" fmla="*/ 783854 h 808673"/>
                <a:gd name="connsiteX1" fmla="*/ 798195 w 1343710"/>
                <a:gd name="connsiteY1" fmla="*/ 773287 h 808673"/>
                <a:gd name="connsiteX2" fmla="*/ 1109624 w 1343710"/>
                <a:gd name="connsiteY2" fmla="*/ 19822 h 808673"/>
                <a:gd name="connsiteX3" fmla="*/ 1343710 w 1343710"/>
                <a:gd name="connsiteY3" fmla="*/ 239278 h 808673"/>
                <a:gd name="connsiteX0" fmla="*/ 0 w 1343710"/>
                <a:gd name="connsiteY0" fmla="*/ 550555 h 667396"/>
                <a:gd name="connsiteX1" fmla="*/ 798195 w 1343710"/>
                <a:gd name="connsiteY1" fmla="*/ 539988 h 667396"/>
                <a:gd name="connsiteX2" fmla="*/ 1027430 w 1343710"/>
                <a:gd name="connsiteY2" fmla="*/ 642401 h 667396"/>
                <a:gd name="connsiteX3" fmla="*/ 1343710 w 1343710"/>
                <a:gd name="connsiteY3" fmla="*/ 5979 h 667396"/>
                <a:gd name="connsiteX0" fmla="*/ 0 w 1468120"/>
                <a:gd name="connsiteY0" fmla="*/ 74314 h 180994"/>
                <a:gd name="connsiteX1" fmla="*/ 798195 w 1468120"/>
                <a:gd name="connsiteY1" fmla="*/ 63747 h 180994"/>
                <a:gd name="connsiteX2" fmla="*/ 1027430 w 1468120"/>
                <a:gd name="connsiteY2" fmla="*/ 166160 h 180994"/>
                <a:gd name="connsiteX3" fmla="*/ 1468120 w 1468120"/>
                <a:gd name="connsiteY3" fmla="*/ 180994 h 180994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468120"/>
                <a:gd name="connsiteY0" fmla="*/ 10567 h 117247"/>
                <a:gd name="connsiteX1" fmla="*/ 798195 w 1468120"/>
                <a:gd name="connsiteY1" fmla="*/ 0 h 117247"/>
                <a:gd name="connsiteX2" fmla="*/ 1027430 w 1468120"/>
                <a:gd name="connsiteY2" fmla="*/ 102413 h 117247"/>
                <a:gd name="connsiteX3" fmla="*/ 1468120 w 1468120"/>
                <a:gd name="connsiteY3" fmla="*/ 117247 h 117247"/>
                <a:gd name="connsiteX0" fmla="*/ 0 w 1502927"/>
                <a:gd name="connsiteY0" fmla="*/ 10567 h 117247"/>
                <a:gd name="connsiteX1" fmla="*/ 798195 w 1502927"/>
                <a:gd name="connsiteY1" fmla="*/ 0 h 117247"/>
                <a:gd name="connsiteX2" fmla="*/ 1027430 w 1502927"/>
                <a:gd name="connsiteY2" fmla="*/ 102413 h 117247"/>
                <a:gd name="connsiteX3" fmla="*/ 1468120 w 1502927"/>
                <a:gd name="connsiteY3" fmla="*/ 117247 h 117247"/>
                <a:gd name="connsiteX4" fmla="*/ 1475384 w 1502927"/>
                <a:gd name="connsiteY4" fmla="*/ 102413 h 117247"/>
                <a:gd name="connsiteX0" fmla="*/ 0 w 1500968"/>
                <a:gd name="connsiteY0" fmla="*/ 38735 h 145415"/>
                <a:gd name="connsiteX1" fmla="*/ 798195 w 1500968"/>
                <a:gd name="connsiteY1" fmla="*/ 28168 h 145415"/>
                <a:gd name="connsiteX2" fmla="*/ 1027430 w 1500968"/>
                <a:gd name="connsiteY2" fmla="*/ 130581 h 145415"/>
                <a:gd name="connsiteX3" fmla="*/ 1468120 w 1500968"/>
                <a:gd name="connsiteY3" fmla="*/ 145415 h 145415"/>
                <a:gd name="connsiteX4" fmla="*/ 1468120 w 1500968"/>
                <a:gd name="connsiteY4" fmla="*/ 0 h 145415"/>
                <a:gd name="connsiteX0" fmla="*/ 0 w 1500968"/>
                <a:gd name="connsiteY0" fmla="*/ 49825 h 156505"/>
                <a:gd name="connsiteX1" fmla="*/ 798195 w 1500968"/>
                <a:gd name="connsiteY1" fmla="*/ 39258 h 156505"/>
                <a:gd name="connsiteX2" fmla="*/ 1027430 w 1500968"/>
                <a:gd name="connsiteY2" fmla="*/ 141671 h 156505"/>
                <a:gd name="connsiteX3" fmla="*/ 1468120 w 1500968"/>
                <a:gd name="connsiteY3" fmla="*/ 156505 h 156505"/>
                <a:gd name="connsiteX4" fmla="*/ 1468120 w 1500968"/>
                <a:gd name="connsiteY4" fmla="*/ 11090 h 156505"/>
                <a:gd name="connsiteX5" fmla="*/ 1468069 w 1500968"/>
                <a:gd name="connsiteY5" fmla="*/ 9997 h 156505"/>
                <a:gd name="connsiteX0" fmla="*/ 0 w 1500968"/>
                <a:gd name="connsiteY0" fmla="*/ 48440 h 155120"/>
                <a:gd name="connsiteX1" fmla="*/ 798195 w 1500968"/>
                <a:gd name="connsiteY1" fmla="*/ 37873 h 155120"/>
                <a:gd name="connsiteX2" fmla="*/ 1027430 w 1500968"/>
                <a:gd name="connsiteY2" fmla="*/ 140286 h 155120"/>
                <a:gd name="connsiteX3" fmla="*/ 1468120 w 1500968"/>
                <a:gd name="connsiteY3" fmla="*/ 155120 h 155120"/>
                <a:gd name="connsiteX4" fmla="*/ 1468120 w 1500968"/>
                <a:gd name="connsiteY4" fmla="*/ 9705 h 155120"/>
                <a:gd name="connsiteX5" fmla="*/ 1087678 w 1500968"/>
                <a:gd name="connsiteY5" fmla="*/ 14445 h 155120"/>
                <a:gd name="connsiteX0" fmla="*/ 0 w 1500968"/>
                <a:gd name="connsiteY0" fmla="*/ 48440 h 155120"/>
                <a:gd name="connsiteX1" fmla="*/ 798195 w 1500968"/>
                <a:gd name="connsiteY1" fmla="*/ 37873 h 155120"/>
                <a:gd name="connsiteX2" fmla="*/ 1027430 w 1500968"/>
                <a:gd name="connsiteY2" fmla="*/ 140286 h 155120"/>
                <a:gd name="connsiteX3" fmla="*/ 1468120 w 1500968"/>
                <a:gd name="connsiteY3" fmla="*/ 155120 h 155120"/>
                <a:gd name="connsiteX4" fmla="*/ 1468120 w 1500968"/>
                <a:gd name="connsiteY4" fmla="*/ 9705 h 155120"/>
                <a:gd name="connsiteX5" fmla="*/ 1087678 w 1500968"/>
                <a:gd name="connsiteY5" fmla="*/ 14445 h 155120"/>
                <a:gd name="connsiteX6" fmla="*/ 1102309 w 1500968"/>
                <a:gd name="connsiteY6" fmla="*/ 15927 h 155120"/>
                <a:gd name="connsiteX0" fmla="*/ 0 w 1500968"/>
                <a:gd name="connsiteY0" fmla="*/ 148931 h 255611"/>
                <a:gd name="connsiteX1" fmla="*/ 798195 w 1500968"/>
                <a:gd name="connsiteY1" fmla="*/ 138364 h 255611"/>
                <a:gd name="connsiteX2" fmla="*/ 1027430 w 1500968"/>
                <a:gd name="connsiteY2" fmla="*/ 240777 h 255611"/>
                <a:gd name="connsiteX3" fmla="*/ 1468120 w 1500968"/>
                <a:gd name="connsiteY3" fmla="*/ 255611 h 255611"/>
                <a:gd name="connsiteX4" fmla="*/ 1468120 w 1500968"/>
                <a:gd name="connsiteY4" fmla="*/ 110196 h 255611"/>
                <a:gd name="connsiteX5" fmla="*/ 1087678 w 1500968"/>
                <a:gd name="connsiteY5" fmla="*/ 114936 h 255611"/>
                <a:gd name="connsiteX6" fmla="*/ 860908 w 1500968"/>
                <a:gd name="connsiteY6" fmla="*/ 0 h 255611"/>
                <a:gd name="connsiteX0" fmla="*/ 0 w 1500968"/>
                <a:gd name="connsiteY0" fmla="*/ 160132 h 266812"/>
                <a:gd name="connsiteX1" fmla="*/ 798195 w 1500968"/>
                <a:gd name="connsiteY1" fmla="*/ 149565 h 266812"/>
                <a:gd name="connsiteX2" fmla="*/ 1027430 w 1500968"/>
                <a:gd name="connsiteY2" fmla="*/ 251978 h 266812"/>
                <a:gd name="connsiteX3" fmla="*/ 1468120 w 1500968"/>
                <a:gd name="connsiteY3" fmla="*/ 266812 h 266812"/>
                <a:gd name="connsiteX4" fmla="*/ 1468120 w 1500968"/>
                <a:gd name="connsiteY4" fmla="*/ 121397 h 266812"/>
                <a:gd name="connsiteX5" fmla="*/ 1087678 w 1500968"/>
                <a:gd name="connsiteY5" fmla="*/ 126137 h 266812"/>
                <a:gd name="connsiteX6" fmla="*/ 860908 w 1500968"/>
                <a:gd name="connsiteY6" fmla="*/ 11201 h 266812"/>
                <a:gd name="connsiteX7" fmla="*/ 868222 w 1500968"/>
                <a:gd name="connsiteY7" fmla="*/ 3261 h 266812"/>
                <a:gd name="connsiteX0" fmla="*/ 0 w 1500968"/>
                <a:gd name="connsiteY0" fmla="*/ 161591 h 268271"/>
                <a:gd name="connsiteX1" fmla="*/ 798195 w 1500968"/>
                <a:gd name="connsiteY1" fmla="*/ 151024 h 268271"/>
                <a:gd name="connsiteX2" fmla="*/ 1027430 w 1500968"/>
                <a:gd name="connsiteY2" fmla="*/ 253437 h 268271"/>
                <a:gd name="connsiteX3" fmla="*/ 1468120 w 1500968"/>
                <a:gd name="connsiteY3" fmla="*/ 268271 h 268271"/>
                <a:gd name="connsiteX4" fmla="*/ 1468120 w 1500968"/>
                <a:gd name="connsiteY4" fmla="*/ 122856 h 268271"/>
                <a:gd name="connsiteX5" fmla="*/ 1087678 w 1500968"/>
                <a:gd name="connsiteY5" fmla="*/ 127596 h 268271"/>
                <a:gd name="connsiteX6" fmla="*/ 860908 w 1500968"/>
                <a:gd name="connsiteY6" fmla="*/ 12660 h 268271"/>
                <a:gd name="connsiteX7" fmla="*/ 19659 w 1500968"/>
                <a:gd name="connsiteY7" fmla="*/ 1459 h 268271"/>
                <a:gd name="connsiteX0" fmla="*/ 0 w 1500968"/>
                <a:gd name="connsiteY0" fmla="*/ 161591 h 268271"/>
                <a:gd name="connsiteX1" fmla="*/ 798195 w 1500968"/>
                <a:gd name="connsiteY1" fmla="*/ 151024 h 268271"/>
                <a:gd name="connsiteX2" fmla="*/ 1027430 w 1500968"/>
                <a:gd name="connsiteY2" fmla="*/ 253437 h 268271"/>
                <a:gd name="connsiteX3" fmla="*/ 1468120 w 1500968"/>
                <a:gd name="connsiteY3" fmla="*/ 268271 h 268271"/>
                <a:gd name="connsiteX4" fmla="*/ 1468120 w 1500968"/>
                <a:gd name="connsiteY4" fmla="*/ 122856 h 268271"/>
                <a:gd name="connsiteX5" fmla="*/ 1087678 w 1500968"/>
                <a:gd name="connsiteY5" fmla="*/ 127596 h 268271"/>
                <a:gd name="connsiteX6" fmla="*/ 860908 w 1500968"/>
                <a:gd name="connsiteY6" fmla="*/ 12660 h 268271"/>
                <a:gd name="connsiteX7" fmla="*/ 19659 w 1500968"/>
                <a:gd name="connsiteY7" fmla="*/ 1459 h 268271"/>
                <a:gd name="connsiteX8" fmla="*/ 0 w 1500968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1591 h 268271"/>
                <a:gd name="connsiteX1" fmla="*/ 798195 w 1468120"/>
                <a:gd name="connsiteY1" fmla="*/ 151024 h 268271"/>
                <a:gd name="connsiteX2" fmla="*/ 1027430 w 1468120"/>
                <a:gd name="connsiteY2" fmla="*/ 253437 h 268271"/>
                <a:gd name="connsiteX3" fmla="*/ 1468120 w 1468120"/>
                <a:gd name="connsiteY3" fmla="*/ 268271 h 268271"/>
                <a:gd name="connsiteX4" fmla="*/ 1468120 w 1468120"/>
                <a:gd name="connsiteY4" fmla="*/ 122856 h 268271"/>
                <a:gd name="connsiteX5" fmla="*/ 1087678 w 1468120"/>
                <a:gd name="connsiteY5" fmla="*/ 127596 h 268271"/>
                <a:gd name="connsiteX6" fmla="*/ 860908 w 1468120"/>
                <a:gd name="connsiteY6" fmla="*/ 12660 h 268271"/>
                <a:gd name="connsiteX7" fmla="*/ 19659 w 1468120"/>
                <a:gd name="connsiteY7" fmla="*/ 1459 h 268271"/>
                <a:gd name="connsiteX8" fmla="*/ 0 w 1468120"/>
                <a:gd name="connsiteY8" fmla="*/ 161591 h 268271"/>
                <a:gd name="connsiteX0" fmla="*/ 0 w 1468120"/>
                <a:gd name="connsiteY0" fmla="*/ 160132 h 266812"/>
                <a:gd name="connsiteX1" fmla="*/ 798195 w 1468120"/>
                <a:gd name="connsiteY1" fmla="*/ 149565 h 266812"/>
                <a:gd name="connsiteX2" fmla="*/ 1027430 w 1468120"/>
                <a:gd name="connsiteY2" fmla="*/ 251978 h 266812"/>
                <a:gd name="connsiteX3" fmla="*/ 1468120 w 1468120"/>
                <a:gd name="connsiteY3" fmla="*/ 266812 h 266812"/>
                <a:gd name="connsiteX4" fmla="*/ 1468120 w 1468120"/>
                <a:gd name="connsiteY4" fmla="*/ 121397 h 266812"/>
                <a:gd name="connsiteX5" fmla="*/ 1087678 w 1468120"/>
                <a:gd name="connsiteY5" fmla="*/ 126137 h 266812"/>
                <a:gd name="connsiteX6" fmla="*/ 860908 w 1468120"/>
                <a:gd name="connsiteY6" fmla="*/ 11201 h 266812"/>
                <a:gd name="connsiteX7" fmla="*/ 19659 w 1468120"/>
                <a:gd name="connsiteY7" fmla="*/ 0 h 266812"/>
                <a:gd name="connsiteX8" fmla="*/ 0 w 1468120"/>
                <a:gd name="connsiteY8" fmla="*/ 160132 h 266812"/>
                <a:gd name="connsiteX0" fmla="*/ 1270 w 1469390"/>
                <a:gd name="connsiteY0" fmla="*/ 148931 h 255611"/>
                <a:gd name="connsiteX1" fmla="*/ 799465 w 1469390"/>
                <a:gd name="connsiteY1" fmla="*/ 138364 h 255611"/>
                <a:gd name="connsiteX2" fmla="*/ 1028700 w 1469390"/>
                <a:gd name="connsiteY2" fmla="*/ 240777 h 255611"/>
                <a:gd name="connsiteX3" fmla="*/ 1469390 w 1469390"/>
                <a:gd name="connsiteY3" fmla="*/ 255611 h 255611"/>
                <a:gd name="connsiteX4" fmla="*/ 1469390 w 1469390"/>
                <a:gd name="connsiteY4" fmla="*/ 110196 h 255611"/>
                <a:gd name="connsiteX5" fmla="*/ 1088948 w 1469390"/>
                <a:gd name="connsiteY5" fmla="*/ 114936 h 255611"/>
                <a:gd name="connsiteX6" fmla="*/ 862178 w 1469390"/>
                <a:gd name="connsiteY6" fmla="*/ 0 h 255611"/>
                <a:gd name="connsiteX7" fmla="*/ 0 w 1469390"/>
                <a:gd name="connsiteY7" fmla="*/ 636 h 255611"/>
                <a:gd name="connsiteX8" fmla="*/ 1270 w 1469390"/>
                <a:gd name="connsiteY8" fmla="*/ 148931 h 25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9390" h="255611">
                  <a:moveTo>
                    <a:pt x="1270" y="148931"/>
                  </a:moveTo>
                  <a:lnTo>
                    <a:pt x="799465" y="138364"/>
                  </a:lnTo>
                  <a:lnTo>
                    <a:pt x="1028700" y="240777"/>
                  </a:lnTo>
                  <a:lnTo>
                    <a:pt x="1469390" y="255611"/>
                  </a:lnTo>
                  <a:lnTo>
                    <a:pt x="1469390" y="110196"/>
                  </a:lnTo>
                  <a:lnTo>
                    <a:pt x="1088948" y="114936"/>
                  </a:lnTo>
                  <a:lnTo>
                    <a:pt x="862178" y="0"/>
                  </a:lnTo>
                  <a:lnTo>
                    <a:pt x="0" y="636"/>
                  </a:lnTo>
                  <a:cubicBezTo>
                    <a:pt x="423" y="50068"/>
                    <a:pt x="847" y="99499"/>
                    <a:pt x="1270" y="148931"/>
                  </a:cubicBezTo>
                  <a:close/>
                </a:path>
              </a:pathLst>
            </a:custGeom>
            <a:pattFill prst="wdDn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cxnSp>
          <p:nvCxnSpPr>
            <p:cNvPr id="652" name="Line 123"/>
            <p:cNvCxnSpPr>
              <a:cxnSpLocks noChangeShapeType="1"/>
            </p:cNvCxnSpPr>
            <p:nvPr/>
          </p:nvCxnSpPr>
          <p:spPr bwMode="auto">
            <a:xfrm>
              <a:off x="330200" y="1605280"/>
              <a:ext cx="799465" cy="63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3" name="Line 124"/>
            <p:cNvCxnSpPr>
              <a:cxnSpLocks noChangeShapeType="1"/>
            </p:cNvCxnSpPr>
            <p:nvPr/>
          </p:nvCxnSpPr>
          <p:spPr bwMode="auto">
            <a:xfrm>
              <a:off x="1131570" y="1605915"/>
              <a:ext cx="227330" cy="10414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4" name="Line 125"/>
            <p:cNvCxnSpPr>
              <a:cxnSpLocks noChangeShapeType="1"/>
            </p:cNvCxnSpPr>
            <p:nvPr/>
          </p:nvCxnSpPr>
          <p:spPr bwMode="auto">
            <a:xfrm>
              <a:off x="1358900" y="1710055"/>
              <a:ext cx="447675" cy="63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5" name="Line 126"/>
            <p:cNvCxnSpPr>
              <a:cxnSpLocks noChangeShapeType="1"/>
            </p:cNvCxnSpPr>
            <p:nvPr/>
          </p:nvCxnSpPr>
          <p:spPr bwMode="auto">
            <a:xfrm>
              <a:off x="1901190" y="1710690"/>
              <a:ext cx="897890" cy="127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6" name="Line 127"/>
            <p:cNvCxnSpPr>
              <a:cxnSpLocks noChangeShapeType="1"/>
            </p:cNvCxnSpPr>
            <p:nvPr/>
          </p:nvCxnSpPr>
          <p:spPr bwMode="auto">
            <a:xfrm flipH="1" flipV="1">
              <a:off x="2723515" y="1567815"/>
              <a:ext cx="75565" cy="14224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7" name="Line 128"/>
            <p:cNvCxnSpPr>
              <a:cxnSpLocks noChangeShapeType="1"/>
            </p:cNvCxnSpPr>
            <p:nvPr/>
          </p:nvCxnSpPr>
          <p:spPr bwMode="auto">
            <a:xfrm flipH="1">
              <a:off x="2198370" y="1567815"/>
              <a:ext cx="525145" cy="63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" name="Line 129"/>
            <p:cNvCxnSpPr>
              <a:cxnSpLocks noChangeShapeType="1"/>
            </p:cNvCxnSpPr>
            <p:nvPr/>
          </p:nvCxnSpPr>
          <p:spPr bwMode="auto">
            <a:xfrm flipH="1" flipV="1">
              <a:off x="2875915" y="1568450"/>
              <a:ext cx="75565" cy="14160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9" name="Line 130"/>
            <p:cNvCxnSpPr>
              <a:cxnSpLocks noChangeShapeType="1"/>
            </p:cNvCxnSpPr>
            <p:nvPr/>
          </p:nvCxnSpPr>
          <p:spPr bwMode="auto">
            <a:xfrm>
              <a:off x="2951480" y="1708150"/>
              <a:ext cx="159385" cy="127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0" name="Line 131"/>
            <p:cNvCxnSpPr>
              <a:cxnSpLocks noChangeShapeType="1"/>
            </p:cNvCxnSpPr>
            <p:nvPr/>
          </p:nvCxnSpPr>
          <p:spPr bwMode="auto">
            <a:xfrm>
              <a:off x="2875915" y="1567815"/>
              <a:ext cx="159385" cy="63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1" name="Line 132"/>
            <p:cNvCxnSpPr>
              <a:cxnSpLocks noChangeShapeType="1"/>
            </p:cNvCxnSpPr>
            <p:nvPr/>
          </p:nvCxnSpPr>
          <p:spPr bwMode="auto">
            <a:xfrm flipH="1" flipV="1">
              <a:off x="3035300" y="1566545"/>
              <a:ext cx="75565" cy="14160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2" name="Line 133"/>
            <p:cNvCxnSpPr>
              <a:cxnSpLocks noChangeShapeType="1"/>
            </p:cNvCxnSpPr>
            <p:nvPr/>
          </p:nvCxnSpPr>
          <p:spPr bwMode="auto">
            <a:xfrm flipH="1" flipV="1">
              <a:off x="3178175" y="1566545"/>
              <a:ext cx="75565" cy="14160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3" name="Line 134"/>
            <p:cNvCxnSpPr>
              <a:cxnSpLocks noChangeShapeType="1"/>
            </p:cNvCxnSpPr>
            <p:nvPr/>
          </p:nvCxnSpPr>
          <p:spPr bwMode="auto">
            <a:xfrm>
              <a:off x="3253740" y="1708150"/>
              <a:ext cx="170815" cy="127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4" name="Line 135"/>
            <p:cNvCxnSpPr>
              <a:cxnSpLocks noChangeShapeType="1"/>
            </p:cNvCxnSpPr>
            <p:nvPr/>
          </p:nvCxnSpPr>
          <p:spPr bwMode="auto">
            <a:xfrm flipV="1">
              <a:off x="3424555" y="1568450"/>
              <a:ext cx="1270" cy="14160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5" name="Line 136"/>
            <p:cNvCxnSpPr>
              <a:cxnSpLocks noChangeShapeType="1"/>
            </p:cNvCxnSpPr>
            <p:nvPr/>
          </p:nvCxnSpPr>
          <p:spPr bwMode="auto">
            <a:xfrm>
              <a:off x="3178175" y="1567815"/>
              <a:ext cx="246380" cy="63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6" name="Line 138"/>
            <p:cNvCxnSpPr>
              <a:cxnSpLocks noChangeShapeType="1"/>
            </p:cNvCxnSpPr>
            <p:nvPr/>
          </p:nvCxnSpPr>
          <p:spPr bwMode="auto">
            <a:xfrm flipV="1">
              <a:off x="3425825" y="1793875"/>
              <a:ext cx="0" cy="21780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7" name="Line 139"/>
            <p:cNvCxnSpPr>
              <a:cxnSpLocks noChangeShapeType="1"/>
            </p:cNvCxnSpPr>
            <p:nvPr/>
          </p:nvCxnSpPr>
          <p:spPr bwMode="auto">
            <a:xfrm flipV="1">
              <a:off x="3425825" y="1710055"/>
              <a:ext cx="306070" cy="8382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8" name="Line 140"/>
            <p:cNvCxnSpPr>
              <a:cxnSpLocks noChangeShapeType="1"/>
            </p:cNvCxnSpPr>
            <p:nvPr/>
          </p:nvCxnSpPr>
          <p:spPr bwMode="auto">
            <a:xfrm>
              <a:off x="3731895" y="1710055"/>
              <a:ext cx="532765" cy="127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69" name="Freeform 141"/>
            <p:cNvSpPr>
              <a:spLocks/>
            </p:cNvSpPr>
            <p:nvPr/>
          </p:nvSpPr>
          <p:spPr bwMode="auto">
            <a:xfrm>
              <a:off x="4264660" y="1708150"/>
              <a:ext cx="662660" cy="307349"/>
            </a:xfrm>
            <a:custGeom>
              <a:avLst/>
              <a:gdLst>
                <a:gd name="T0" fmla="*/ 0 w 1032"/>
                <a:gd name="T1" fmla="*/ 0 h 478"/>
                <a:gd name="T2" fmla="*/ 652 w 1032"/>
                <a:gd name="T3" fmla="*/ 198 h 478"/>
                <a:gd name="T4" fmla="*/ 978 w 1032"/>
                <a:gd name="T5" fmla="*/ 398 h 478"/>
                <a:gd name="T6" fmla="*/ 978 w 1032"/>
                <a:gd name="T7" fmla="*/ 478 h 478"/>
                <a:gd name="connsiteX0" fmla="*/ 0 w 10000"/>
                <a:gd name="connsiteY0" fmla="*/ 0 h 9937"/>
                <a:gd name="connsiteX1" fmla="*/ 6318 w 10000"/>
                <a:gd name="connsiteY1" fmla="*/ 4142 h 9937"/>
                <a:gd name="connsiteX2" fmla="*/ 9477 w 10000"/>
                <a:gd name="connsiteY2" fmla="*/ 8326 h 9937"/>
                <a:gd name="connsiteX3" fmla="*/ 10000 w 10000"/>
                <a:gd name="connsiteY3" fmla="*/ 9937 h 9937"/>
                <a:gd name="connsiteX0" fmla="*/ 0 w 10000"/>
                <a:gd name="connsiteY0" fmla="*/ 0 h 10000"/>
                <a:gd name="connsiteX1" fmla="*/ 5543 w 10000"/>
                <a:gd name="connsiteY1" fmla="*/ 3326 h 10000"/>
                <a:gd name="connsiteX2" fmla="*/ 9477 w 10000"/>
                <a:gd name="connsiteY2" fmla="*/ 8379 h 10000"/>
                <a:gd name="connsiteX3" fmla="*/ 10000 w 10000"/>
                <a:gd name="connsiteY3" fmla="*/ 10000 h 10000"/>
                <a:gd name="connsiteX0" fmla="*/ 0 w 10000"/>
                <a:gd name="connsiteY0" fmla="*/ 0 h 10000"/>
                <a:gd name="connsiteX1" fmla="*/ 5543 w 10000"/>
                <a:gd name="connsiteY1" fmla="*/ 3326 h 10000"/>
                <a:gd name="connsiteX2" fmla="*/ 9477 w 10000"/>
                <a:gd name="connsiteY2" fmla="*/ 8379 h 10000"/>
                <a:gd name="connsiteX3" fmla="*/ 10000 w 10000"/>
                <a:gd name="connsiteY3" fmla="*/ 10000 h 10000"/>
                <a:gd name="connsiteX0" fmla="*/ 0 w 10112"/>
                <a:gd name="connsiteY0" fmla="*/ 0 h 10190"/>
                <a:gd name="connsiteX1" fmla="*/ 5543 w 10112"/>
                <a:gd name="connsiteY1" fmla="*/ 3326 h 10190"/>
                <a:gd name="connsiteX2" fmla="*/ 9477 w 10112"/>
                <a:gd name="connsiteY2" fmla="*/ 8379 h 10190"/>
                <a:gd name="connsiteX3" fmla="*/ 10112 w 10112"/>
                <a:gd name="connsiteY3" fmla="*/ 10190 h 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12" h="10190">
                  <a:moveTo>
                    <a:pt x="0" y="0"/>
                  </a:moveTo>
                  <a:cubicBezTo>
                    <a:pt x="3236" y="1179"/>
                    <a:pt x="3963" y="1938"/>
                    <a:pt x="5543" y="3326"/>
                  </a:cubicBezTo>
                  <a:cubicBezTo>
                    <a:pt x="7122" y="4716"/>
                    <a:pt x="8953" y="7390"/>
                    <a:pt x="9477" y="8379"/>
                  </a:cubicBezTo>
                  <a:cubicBezTo>
                    <a:pt x="10000" y="9369"/>
                    <a:pt x="10112" y="9916"/>
                    <a:pt x="10112" y="1019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/>
            </a:p>
          </p:txBody>
        </p:sp>
        <p:cxnSp>
          <p:nvCxnSpPr>
            <p:cNvPr id="670" name="Line 142"/>
            <p:cNvCxnSpPr>
              <a:cxnSpLocks noChangeShapeType="1"/>
            </p:cNvCxnSpPr>
            <p:nvPr/>
          </p:nvCxnSpPr>
          <p:spPr bwMode="auto">
            <a:xfrm flipV="1">
              <a:off x="2198370" y="158750"/>
              <a:ext cx="635" cy="14097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1" name="Line 143"/>
            <p:cNvCxnSpPr>
              <a:cxnSpLocks noChangeShapeType="1"/>
            </p:cNvCxnSpPr>
            <p:nvPr/>
          </p:nvCxnSpPr>
          <p:spPr bwMode="auto">
            <a:xfrm>
              <a:off x="2198370" y="158750"/>
              <a:ext cx="3284220" cy="127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2" name="Line 144"/>
            <p:cNvCxnSpPr>
              <a:cxnSpLocks noChangeShapeType="1"/>
            </p:cNvCxnSpPr>
            <p:nvPr/>
          </p:nvCxnSpPr>
          <p:spPr bwMode="auto">
            <a:xfrm>
              <a:off x="5482590" y="160020"/>
              <a:ext cx="635" cy="185102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3" name="Line 145"/>
            <p:cNvCxnSpPr>
              <a:cxnSpLocks noChangeShapeType="1"/>
            </p:cNvCxnSpPr>
            <p:nvPr/>
          </p:nvCxnSpPr>
          <p:spPr bwMode="auto">
            <a:xfrm>
              <a:off x="3424555" y="1708150"/>
              <a:ext cx="2058035" cy="3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4" name="Line 146"/>
            <p:cNvCxnSpPr>
              <a:cxnSpLocks noChangeShapeType="1"/>
            </p:cNvCxnSpPr>
            <p:nvPr/>
          </p:nvCxnSpPr>
          <p:spPr bwMode="auto">
            <a:xfrm>
              <a:off x="2199005" y="1219200"/>
              <a:ext cx="3283585" cy="63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5" name="Line 147"/>
            <p:cNvCxnSpPr>
              <a:cxnSpLocks noChangeShapeType="1"/>
            </p:cNvCxnSpPr>
            <p:nvPr/>
          </p:nvCxnSpPr>
          <p:spPr bwMode="auto">
            <a:xfrm flipV="1">
              <a:off x="330200" y="1605915"/>
              <a:ext cx="1270" cy="40767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6" name="Freeform 148"/>
            <p:cNvSpPr>
              <a:spLocks/>
            </p:cNvSpPr>
            <p:nvPr/>
          </p:nvSpPr>
          <p:spPr bwMode="auto">
            <a:xfrm>
              <a:off x="1799590" y="1710690"/>
              <a:ext cx="50800" cy="302895"/>
            </a:xfrm>
            <a:custGeom>
              <a:avLst/>
              <a:gdLst>
                <a:gd name="T0" fmla="*/ 11 w 80"/>
                <a:gd name="T1" fmla="*/ 0 h 477"/>
                <a:gd name="T2" fmla="*/ 80 w 80"/>
                <a:gd name="T3" fmla="*/ 194 h 477"/>
                <a:gd name="T4" fmla="*/ 11 w 80"/>
                <a:gd name="T5" fmla="*/ 401 h 477"/>
                <a:gd name="T6" fmla="*/ 11 w 80"/>
                <a:gd name="T7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477">
                  <a:moveTo>
                    <a:pt x="11" y="0"/>
                  </a:moveTo>
                  <a:cubicBezTo>
                    <a:pt x="45" y="63"/>
                    <a:pt x="80" y="127"/>
                    <a:pt x="80" y="194"/>
                  </a:cubicBezTo>
                  <a:cubicBezTo>
                    <a:pt x="80" y="261"/>
                    <a:pt x="22" y="354"/>
                    <a:pt x="11" y="401"/>
                  </a:cubicBezTo>
                  <a:cubicBezTo>
                    <a:pt x="0" y="448"/>
                    <a:pt x="11" y="465"/>
                    <a:pt x="11" y="477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/>
            </a:p>
          </p:txBody>
        </p:sp>
        <p:sp>
          <p:nvSpPr>
            <p:cNvPr id="677" name="Freeform 149"/>
            <p:cNvSpPr>
              <a:spLocks/>
            </p:cNvSpPr>
            <p:nvPr/>
          </p:nvSpPr>
          <p:spPr bwMode="auto">
            <a:xfrm>
              <a:off x="1901190" y="1708150"/>
              <a:ext cx="50800" cy="302895"/>
            </a:xfrm>
            <a:custGeom>
              <a:avLst/>
              <a:gdLst>
                <a:gd name="T0" fmla="*/ 11 w 80"/>
                <a:gd name="T1" fmla="*/ 0 h 477"/>
                <a:gd name="T2" fmla="*/ 80 w 80"/>
                <a:gd name="T3" fmla="*/ 194 h 477"/>
                <a:gd name="T4" fmla="*/ 11 w 80"/>
                <a:gd name="T5" fmla="*/ 401 h 477"/>
                <a:gd name="T6" fmla="*/ 11 w 80"/>
                <a:gd name="T7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477">
                  <a:moveTo>
                    <a:pt x="11" y="0"/>
                  </a:moveTo>
                  <a:cubicBezTo>
                    <a:pt x="45" y="63"/>
                    <a:pt x="80" y="127"/>
                    <a:pt x="80" y="194"/>
                  </a:cubicBezTo>
                  <a:cubicBezTo>
                    <a:pt x="80" y="261"/>
                    <a:pt x="22" y="354"/>
                    <a:pt x="11" y="401"/>
                  </a:cubicBezTo>
                  <a:cubicBezTo>
                    <a:pt x="0" y="448"/>
                    <a:pt x="11" y="465"/>
                    <a:pt x="11" y="477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/>
            </a:p>
          </p:txBody>
        </p:sp>
        <p:sp>
          <p:nvSpPr>
            <p:cNvPr id="678" name="Rectangle 150"/>
            <p:cNvSpPr>
              <a:spLocks noChangeArrowheads="1"/>
            </p:cNvSpPr>
            <p:nvPr/>
          </p:nvSpPr>
          <p:spPr bwMode="auto">
            <a:xfrm>
              <a:off x="156210" y="100965"/>
              <a:ext cx="120650" cy="204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1400" i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ru-RU" sz="1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Rectangle 151"/>
            <p:cNvSpPr>
              <a:spLocks noChangeArrowheads="1"/>
            </p:cNvSpPr>
            <p:nvPr/>
          </p:nvSpPr>
          <p:spPr bwMode="auto">
            <a:xfrm>
              <a:off x="5842635" y="2028825"/>
              <a:ext cx="120650" cy="204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1400" i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ru-RU" sz="1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0" name="Rectangle 152"/>
            <p:cNvSpPr>
              <a:spLocks noChangeArrowheads="1"/>
            </p:cNvSpPr>
            <p:nvPr/>
          </p:nvSpPr>
          <p:spPr bwMode="auto">
            <a:xfrm>
              <a:off x="2033905" y="1770019"/>
              <a:ext cx="36503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ОВД</a:t>
              </a:r>
              <a:endParaRPr lang="ru-RU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1" name="Rectangle 153"/>
            <p:cNvSpPr>
              <a:spLocks noChangeArrowheads="1"/>
            </p:cNvSpPr>
            <p:nvPr/>
          </p:nvSpPr>
          <p:spPr bwMode="auto">
            <a:xfrm>
              <a:off x="4436745" y="278130"/>
              <a:ext cx="378460" cy="204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ОНД</a:t>
              </a:r>
              <a:endParaRPr lang="ru-RU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82" name="Group 156"/>
            <p:cNvGrpSpPr>
              <a:grpSpLocks/>
            </p:cNvGrpSpPr>
            <p:nvPr/>
          </p:nvGrpSpPr>
          <p:grpSpPr bwMode="auto">
            <a:xfrm>
              <a:off x="3569335" y="335280"/>
              <a:ext cx="175260" cy="232410"/>
              <a:chOff x="5561" y="418"/>
              <a:chExt cx="276" cy="366"/>
            </a:xfrm>
          </p:grpSpPr>
          <p:sp>
            <p:nvSpPr>
              <p:cNvPr id="718" name="Rectangle 154"/>
              <p:cNvSpPr>
                <a:spLocks noChangeArrowheads="1"/>
              </p:cNvSpPr>
              <p:nvPr/>
            </p:nvSpPr>
            <p:spPr bwMode="auto">
              <a:xfrm>
                <a:off x="5746" y="577"/>
                <a:ext cx="91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9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ru-RU" sz="11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9" name="Rectangle 155"/>
              <p:cNvSpPr>
                <a:spLocks noChangeArrowheads="1"/>
              </p:cNvSpPr>
              <p:nvPr/>
            </p:nvSpPr>
            <p:spPr bwMode="auto">
              <a:xfrm>
                <a:off x="5561" y="418"/>
                <a:ext cx="162" cy="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endParaRPr lang="ru-RU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3" name="Group 159"/>
            <p:cNvGrpSpPr>
              <a:grpSpLocks/>
            </p:cNvGrpSpPr>
            <p:nvPr/>
          </p:nvGrpSpPr>
          <p:grpSpPr bwMode="auto">
            <a:xfrm>
              <a:off x="2360295" y="454025"/>
              <a:ext cx="170180" cy="231775"/>
              <a:chOff x="3647" y="799"/>
              <a:chExt cx="268" cy="365"/>
            </a:xfrm>
          </p:grpSpPr>
          <p:sp>
            <p:nvSpPr>
              <p:cNvPr id="716" name="Rectangle 157"/>
              <p:cNvSpPr>
                <a:spLocks noChangeArrowheads="1"/>
              </p:cNvSpPr>
              <p:nvPr/>
            </p:nvSpPr>
            <p:spPr bwMode="auto">
              <a:xfrm>
                <a:off x="3824" y="957"/>
                <a:ext cx="91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9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ru-RU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" name="Rectangle 158"/>
              <p:cNvSpPr>
                <a:spLocks noChangeArrowheads="1"/>
              </p:cNvSpPr>
              <p:nvPr/>
            </p:nvSpPr>
            <p:spPr bwMode="auto">
              <a:xfrm>
                <a:off x="3647" y="799"/>
                <a:ext cx="162" cy="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14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endParaRPr lang="ru-RU" sz="11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4" name="Group 162"/>
            <p:cNvGrpSpPr>
              <a:grpSpLocks/>
            </p:cNvGrpSpPr>
            <p:nvPr/>
          </p:nvGrpSpPr>
          <p:grpSpPr bwMode="auto">
            <a:xfrm>
              <a:off x="2778760" y="1202021"/>
              <a:ext cx="161290" cy="233045"/>
              <a:chOff x="5561" y="2161"/>
              <a:chExt cx="254" cy="367"/>
            </a:xfrm>
          </p:grpSpPr>
          <p:sp>
            <p:nvSpPr>
              <p:cNvPr id="714" name="Rectangle 160"/>
              <p:cNvSpPr>
                <a:spLocks noChangeArrowheads="1"/>
              </p:cNvSpPr>
              <p:nvPr/>
            </p:nvSpPr>
            <p:spPr bwMode="auto">
              <a:xfrm>
                <a:off x="5724" y="2321"/>
                <a:ext cx="91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9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ru-RU" sz="11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5" name="Rectangle 161"/>
              <p:cNvSpPr>
                <a:spLocks noChangeArrowheads="1"/>
              </p:cNvSpPr>
              <p:nvPr/>
            </p:nvSpPr>
            <p:spPr bwMode="auto">
              <a:xfrm>
                <a:off x="5561" y="2161"/>
                <a:ext cx="162" cy="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14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endParaRPr lang="ru-RU" sz="11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5" name="Group 165"/>
            <p:cNvGrpSpPr>
              <a:grpSpLocks/>
            </p:cNvGrpSpPr>
            <p:nvPr/>
          </p:nvGrpSpPr>
          <p:grpSpPr bwMode="auto">
            <a:xfrm>
              <a:off x="5067935" y="685800"/>
              <a:ext cx="171450" cy="231775"/>
              <a:chOff x="8171" y="1247"/>
              <a:chExt cx="270" cy="365"/>
            </a:xfrm>
          </p:grpSpPr>
          <p:sp>
            <p:nvSpPr>
              <p:cNvPr id="712" name="Rectangle 163"/>
              <p:cNvSpPr>
                <a:spLocks noChangeArrowheads="1"/>
              </p:cNvSpPr>
              <p:nvPr/>
            </p:nvSpPr>
            <p:spPr bwMode="auto">
              <a:xfrm>
                <a:off x="8350" y="1405"/>
                <a:ext cx="91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9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ru-RU" sz="11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3" name="Rectangle 164"/>
              <p:cNvSpPr>
                <a:spLocks noChangeArrowheads="1"/>
              </p:cNvSpPr>
              <p:nvPr/>
            </p:nvSpPr>
            <p:spPr bwMode="auto">
              <a:xfrm>
                <a:off x="8171" y="1247"/>
                <a:ext cx="162" cy="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endParaRPr lang="ru-RU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6" name="Group 168"/>
            <p:cNvGrpSpPr>
              <a:grpSpLocks/>
            </p:cNvGrpSpPr>
            <p:nvPr/>
          </p:nvGrpSpPr>
          <p:grpSpPr bwMode="auto">
            <a:xfrm>
              <a:off x="4720590" y="1334135"/>
              <a:ext cx="173990" cy="233045"/>
              <a:chOff x="7434" y="2161"/>
              <a:chExt cx="274" cy="367"/>
            </a:xfrm>
          </p:grpSpPr>
          <p:sp>
            <p:nvSpPr>
              <p:cNvPr id="710" name="Rectangle 166"/>
              <p:cNvSpPr>
                <a:spLocks noChangeArrowheads="1"/>
              </p:cNvSpPr>
              <p:nvPr/>
            </p:nvSpPr>
            <p:spPr bwMode="auto">
              <a:xfrm>
                <a:off x="7617" y="2321"/>
                <a:ext cx="91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9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ru-RU" sz="11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1" name="Rectangle 167"/>
              <p:cNvSpPr>
                <a:spLocks noChangeArrowheads="1"/>
              </p:cNvSpPr>
              <p:nvPr/>
            </p:nvSpPr>
            <p:spPr bwMode="auto">
              <a:xfrm>
                <a:off x="7434" y="2161"/>
                <a:ext cx="162" cy="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none" lIns="0" tIns="0" rIns="0" bIns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endParaRPr lang="ru-RU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88" name="Line 172"/>
            <p:cNvCxnSpPr>
              <a:cxnSpLocks noChangeShapeType="1"/>
            </p:cNvCxnSpPr>
            <p:nvPr/>
          </p:nvCxnSpPr>
          <p:spPr bwMode="auto">
            <a:xfrm>
              <a:off x="2802890" y="1710055"/>
              <a:ext cx="0" cy="30353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9" name="Line 173"/>
            <p:cNvCxnSpPr>
              <a:cxnSpLocks noChangeShapeType="1"/>
            </p:cNvCxnSpPr>
            <p:nvPr/>
          </p:nvCxnSpPr>
          <p:spPr bwMode="auto">
            <a:xfrm>
              <a:off x="3705225" y="1711960"/>
              <a:ext cx="0" cy="29781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0" name="Line 174"/>
            <p:cNvCxnSpPr>
              <a:cxnSpLocks noChangeShapeType="1"/>
            </p:cNvCxnSpPr>
            <p:nvPr/>
          </p:nvCxnSpPr>
          <p:spPr bwMode="auto">
            <a:xfrm flipH="1">
              <a:off x="2198370" y="739775"/>
              <a:ext cx="203835" cy="18669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1" name="Line 175"/>
            <p:cNvCxnSpPr>
              <a:cxnSpLocks noChangeShapeType="1"/>
            </p:cNvCxnSpPr>
            <p:nvPr/>
          </p:nvCxnSpPr>
          <p:spPr bwMode="auto">
            <a:xfrm flipH="1" flipV="1">
              <a:off x="3424555" y="160020"/>
              <a:ext cx="81915" cy="21844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2" name="Line 176"/>
            <p:cNvCxnSpPr>
              <a:cxnSpLocks noChangeShapeType="1"/>
            </p:cNvCxnSpPr>
            <p:nvPr/>
          </p:nvCxnSpPr>
          <p:spPr bwMode="auto">
            <a:xfrm>
              <a:off x="5276215" y="946150"/>
              <a:ext cx="207010" cy="7810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3" name="Line 177"/>
            <p:cNvCxnSpPr>
              <a:cxnSpLocks noChangeShapeType="1"/>
            </p:cNvCxnSpPr>
            <p:nvPr/>
          </p:nvCxnSpPr>
          <p:spPr bwMode="auto">
            <a:xfrm flipH="1">
              <a:off x="2665096" y="1435100"/>
              <a:ext cx="160654" cy="13271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4" name="Line 178"/>
            <p:cNvCxnSpPr>
              <a:cxnSpLocks noChangeShapeType="1"/>
            </p:cNvCxnSpPr>
            <p:nvPr/>
          </p:nvCxnSpPr>
          <p:spPr bwMode="auto">
            <a:xfrm>
              <a:off x="2832100" y="1441450"/>
              <a:ext cx="127000" cy="12636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5" name="Line 179"/>
            <p:cNvCxnSpPr>
              <a:cxnSpLocks noChangeShapeType="1"/>
            </p:cNvCxnSpPr>
            <p:nvPr/>
          </p:nvCxnSpPr>
          <p:spPr bwMode="auto">
            <a:xfrm flipH="1">
              <a:off x="4686300" y="1605915"/>
              <a:ext cx="121285" cy="22796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7" name="Line 181"/>
            <p:cNvCxnSpPr>
              <a:cxnSpLocks noChangeShapeType="1"/>
            </p:cNvCxnSpPr>
            <p:nvPr/>
          </p:nvCxnSpPr>
          <p:spPr bwMode="auto">
            <a:xfrm>
              <a:off x="4264660" y="1708150"/>
              <a:ext cx="635" cy="30162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07" name="Rectangle 184"/>
            <p:cNvSpPr>
              <a:spLocks noChangeArrowheads="1"/>
            </p:cNvSpPr>
            <p:nvPr/>
          </p:nvSpPr>
          <p:spPr bwMode="auto">
            <a:xfrm>
              <a:off x="3851275" y="1738630"/>
              <a:ext cx="109220" cy="288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14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ru-RU" sz="11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99" name="Прямая со стрелкой 698"/>
            <p:cNvCxnSpPr/>
            <p:nvPr/>
          </p:nvCxnSpPr>
          <p:spPr>
            <a:xfrm flipV="1">
              <a:off x="331470" y="228600"/>
              <a:ext cx="0" cy="137668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0" name="Прямая со стрелкой 699"/>
            <p:cNvCxnSpPr/>
            <p:nvPr/>
          </p:nvCxnSpPr>
          <p:spPr>
            <a:xfrm>
              <a:off x="5482590" y="2009775"/>
              <a:ext cx="34514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1" name="Прямая соединительная линия 700"/>
            <p:cNvCxnSpPr/>
            <p:nvPr/>
          </p:nvCxnSpPr>
          <p:spPr>
            <a:xfrm>
              <a:off x="323850" y="2015490"/>
              <a:ext cx="5158740" cy="0"/>
            </a:xfrm>
            <a:prstGeom prst="line">
              <a:avLst/>
            </a:prstGeom>
            <a:ln w="1270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2" name="Прямая со стрелкой 701"/>
            <p:cNvCxnSpPr/>
            <p:nvPr/>
          </p:nvCxnSpPr>
          <p:spPr>
            <a:xfrm>
              <a:off x="3762670" y="2013585"/>
              <a:ext cx="44039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Line 128"/>
            <p:cNvCxnSpPr>
              <a:cxnSpLocks noChangeShapeType="1"/>
            </p:cNvCxnSpPr>
            <p:nvPr/>
          </p:nvCxnSpPr>
          <p:spPr bwMode="auto">
            <a:xfrm flipH="1">
              <a:off x="1403350" y="1570650"/>
              <a:ext cx="795021" cy="6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4" name="Line 124"/>
            <p:cNvCxnSpPr>
              <a:cxnSpLocks noChangeShapeType="1"/>
            </p:cNvCxnSpPr>
            <p:nvPr/>
          </p:nvCxnSpPr>
          <p:spPr bwMode="auto">
            <a:xfrm>
              <a:off x="1183300" y="1456985"/>
              <a:ext cx="227330" cy="1143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5" name="Line 123"/>
            <p:cNvCxnSpPr>
              <a:cxnSpLocks noChangeShapeType="1"/>
            </p:cNvCxnSpPr>
            <p:nvPr/>
          </p:nvCxnSpPr>
          <p:spPr bwMode="auto">
            <a:xfrm>
              <a:off x="323850" y="1456350"/>
              <a:ext cx="859450" cy="6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3" name="Text Box 39"/>
          <p:cNvSpPr txBox="1">
            <a:spLocks noChangeArrowheads="1"/>
          </p:cNvSpPr>
          <p:nvPr/>
        </p:nvSpPr>
        <p:spPr bwMode="auto">
          <a:xfrm>
            <a:off x="6216506" y="1286043"/>
            <a:ext cx="20136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i="1" dirty="0">
                <a:solidFill>
                  <a:prstClr val="black"/>
                </a:solidFill>
                <a:latin typeface="Bookman Old Style" pitchFamily="18" charset="0"/>
              </a:rPr>
              <a:t>Начальные условия:</a:t>
            </a:r>
          </a:p>
        </p:txBody>
      </p:sp>
      <p:graphicFrame>
        <p:nvGraphicFramePr>
          <p:cNvPr id="124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803344"/>
              </p:ext>
            </p:extLst>
          </p:nvPr>
        </p:nvGraphicFramePr>
        <p:xfrm>
          <a:off x="6081713" y="2005013"/>
          <a:ext cx="2881312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6" name="Уравнение" r:id="rId7" imgW="2400120" imgH="241200" progId="Equation.3">
                  <p:embed/>
                </p:oleObj>
              </mc:Choice>
              <mc:Fallback>
                <p:oleObj name="Уравнение" r:id="rId7" imgW="2400120" imgH="241200" progId="Equation.3">
                  <p:embed/>
                  <p:pic>
                    <p:nvPicPr>
                      <p:cNvPr id="124" name="Объект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713" y="2005013"/>
                        <a:ext cx="2881312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Text Box 39"/>
          <p:cNvSpPr txBox="1">
            <a:spLocks noChangeArrowheads="1"/>
          </p:cNvSpPr>
          <p:nvPr/>
        </p:nvSpPr>
        <p:spPr bwMode="auto">
          <a:xfrm>
            <a:off x="6216506" y="1631269"/>
            <a:ext cx="16417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1) канал 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ствола:</a:t>
            </a:r>
          </a:p>
        </p:txBody>
      </p:sp>
      <p:sp>
        <p:nvSpPr>
          <p:cNvPr id="126" name="Text Box 39"/>
          <p:cNvSpPr txBox="1">
            <a:spLocks noChangeArrowheads="1"/>
          </p:cNvSpPr>
          <p:nvPr/>
        </p:nvSpPr>
        <p:spPr bwMode="auto">
          <a:xfrm>
            <a:off x="6216506" y="2282522"/>
            <a:ext cx="29190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- из решения задачи </a:t>
            </a:r>
            <a:r>
              <a:rPr lang="ru-RU" sz="1400" b="1" dirty="0">
                <a:solidFill>
                  <a:prstClr val="black"/>
                </a:solidFill>
                <a:latin typeface="Bookman Old Style" pitchFamily="18" charset="0"/>
              </a:rPr>
              <a:t>внутренней баллистики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;</a:t>
            </a:r>
          </a:p>
        </p:txBody>
      </p:sp>
      <p:sp>
        <p:nvSpPr>
          <p:cNvPr id="127" name="Text Box 39"/>
          <p:cNvSpPr txBox="1">
            <a:spLocks noChangeArrowheads="1"/>
          </p:cNvSpPr>
          <p:nvPr/>
        </p:nvSpPr>
        <p:spPr bwMode="auto">
          <a:xfrm>
            <a:off x="6216506" y="2815425"/>
            <a:ext cx="2016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2) внешняя 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область:</a:t>
            </a:r>
          </a:p>
        </p:txBody>
      </p:sp>
      <p:graphicFrame>
        <p:nvGraphicFramePr>
          <p:cNvPr id="128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368422"/>
              </p:ext>
            </p:extLst>
          </p:nvPr>
        </p:nvGraphicFramePr>
        <p:xfrm>
          <a:off x="6346825" y="3201988"/>
          <a:ext cx="19050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7" name="Уравнение" r:id="rId9" imgW="1587240" imgH="241200" progId="Equation.3">
                  <p:embed/>
                </p:oleObj>
              </mc:Choice>
              <mc:Fallback>
                <p:oleObj name="Уравнение" r:id="rId9" imgW="1587240" imgH="241200" progId="Equation.3">
                  <p:embed/>
                  <p:pic>
                    <p:nvPicPr>
                      <p:cNvPr id="128" name="Объект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825" y="3201988"/>
                        <a:ext cx="190500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Text Box 39"/>
          <p:cNvSpPr txBox="1">
            <a:spLocks noChangeArrowheads="1"/>
          </p:cNvSpPr>
          <p:nvPr/>
        </p:nvSpPr>
        <p:spPr bwMode="auto">
          <a:xfrm>
            <a:off x="128058" y="1051101"/>
            <a:ext cx="537627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i="1" dirty="0" smtClean="0">
                <a:solidFill>
                  <a:prstClr val="black"/>
                </a:solidFill>
                <a:latin typeface="Bookman Old Style" pitchFamily="18" charset="0"/>
              </a:rPr>
              <a:t>Основные допущения: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Распределение параметров в стволе определяется из решения одномерной задачи внутренней баллистики;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Параметры внешней среды задаются для 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нормальной артиллерийской атмосферы.</a:t>
            </a:r>
            <a:endParaRPr lang="ru-RU" sz="14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graphicFrame>
        <p:nvGraphicFramePr>
          <p:cNvPr id="111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36282"/>
              </p:ext>
            </p:extLst>
          </p:nvPr>
        </p:nvGraphicFramePr>
        <p:xfrm>
          <a:off x="6692900" y="5156864"/>
          <a:ext cx="20415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8" name="Уравнение" r:id="rId11" imgW="1701720" imgH="457200" progId="Equation.3">
                  <p:embed/>
                </p:oleObj>
              </mc:Choice>
              <mc:Fallback>
                <p:oleObj name="Уравнение" r:id="rId11" imgW="1701720" imgH="457200" progId="Equation.3">
                  <p:embed/>
                  <p:pic>
                    <p:nvPicPr>
                      <p:cNvPr id="128" name="Объект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900" y="5156864"/>
                        <a:ext cx="20415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634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55" y="1267619"/>
            <a:ext cx="3923538" cy="2826830"/>
          </a:xfrm>
          <a:prstGeom prst="rect">
            <a:avLst/>
          </a:prstGeom>
        </p:spPr>
      </p:pic>
      <p:sp>
        <p:nvSpPr>
          <p:cNvPr id="4106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7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411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2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3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8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27" name="Rectangle 4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29" name="Rectangle 4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0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2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4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6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9" name="Rectangle 6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4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4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75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1.3. </a:t>
            </a:r>
            <a:r>
              <a:rPr lang="ru-RU" altLang="ru-RU" sz="175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Методика моделирования промежуточной баллистики снаряда</a:t>
            </a:r>
            <a:endParaRPr lang="ru-RU" sz="175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72" name="Text Box 6"/>
          <p:cNvSpPr txBox="1">
            <a:spLocks noChangeArrowheads="1"/>
          </p:cNvSpPr>
          <p:nvPr/>
        </p:nvSpPr>
        <p:spPr bwMode="auto">
          <a:xfrm>
            <a:off x="206498" y="4614841"/>
            <a:ext cx="448634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3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</a:t>
            </a:r>
            <a:r>
              <a:rPr lang="en-US" sz="1300" dirty="0">
                <a:solidFill>
                  <a:srgbClr val="000000"/>
                </a:solidFill>
                <a:latin typeface="Bookman Old Style" pitchFamily="18" charset="0"/>
              </a:rPr>
              <a:t>3-D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модель ствола и снаряда</a:t>
            </a:r>
          </a:p>
        </p:txBody>
      </p:sp>
      <p:sp>
        <p:nvSpPr>
          <p:cNvPr id="2" name="Rectangle 77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462965" y="519551"/>
            <a:ext cx="82180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Реализация методики численного моделирования </a:t>
            </a:r>
            <a:b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</a:b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задачи истечения из канала ствола</a:t>
            </a:r>
            <a:r>
              <a:rPr lang="en-US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(ANSYS Fluent)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8" y="1248578"/>
            <a:ext cx="4486342" cy="2977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Рисунок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8" y="3653362"/>
            <a:ext cx="3132994" cy="87612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Text Box 6"/>
          <p:cNvSpPr txBox="1">
            <a:spLocks noChangeArrowheads="1"/>
          </p:cNvSpPr>
          <p:nvPr/>
        </p:nvSpPr>
        <p:spPr bwMode="auto">
          <a:xfrm>
            <a:off x="181098" y="6186027"/>
            <a:ext cx="5817179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3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6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Построение динамической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сетки</a:t>
            </a:r>
            <a:r>
              <a:rPr lang="en-US" sz="1300" dirty="0" smtClean="0">
                <a:solidFill>
                  <a:srgbClr val="000000"/>
                </a:solidFill>
                <a:latin typeface="Bookman Old Style" pitchFamily="18" charset="0"/>
              </a:rPr>
              <a:t> (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метод </a:t>
            </a:r>
            <a:r>
              <a:rPr lang="en-US" sz="1300" dirty="0" smtClean="0">
                <a:solidFill>
                  <a:srgbClr val="000000"/>
                </a:solidFill>
                <a:latin typeface="Bookman Old Style" pitchFamily="18" charset="0"/>
              </a:rPr>
              <a:t>Layering)</a:t>
            </a:r>
            <a:endParaRPr lang="ru-RU" sz="13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75" name="Text Box 6"/>
          <p:cNvSpPr txBox="1">
            <a:spLocks noChangeArrowheads="1"/>
          </p:cNvSpPr>
          <p:nvPr/>
        </p:nvSpPr>
        <p:spPr bwMode="auto">
          <a:xfrm>
            <a:off x="4844218" y="4113772"/>
            <a:ext cx="420231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3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Фрагмент расчетной сетки</a:t>
            </a:r>
          </a:p>
        </p:txBody>
      </p:sp>
      <p:grpSp>
        <p:nvGrpSpPr>
          <p:cNvPr id="63" name="Полотно 5"/>
          <p:cNvGrpSpPr/>
          <p:nvPr/>
        </p:nvGrpSpPr>
        <p:grpSpPr>
          <a:xfrm>
            <a:off x="206498" y="4891667"/>
            <a:ext cx="6315710" cy="1395095"/>
            <a:chOff x="0" y="0"/>
            <a:chExt cx="6315710" cy="1395095"/>
          </a:xfrm>
        </p:grpSpPr>
        <p:sp>
          <p:nvSpPr>
            <p:cNvPr id="64" name="Прямоугольник 63"/>
            <p:cNvSpPr/>
            <p:nvPr/>
          </p:nvSpPr>
          <p:spPr>
            <a:xfrm>
              <a:off x="0" y="0"/>
              <a:ext cx="6315710" cy="1395095"/>
            </a:xfrm>
            <a:prstGeom prst="rect">
              <a:avLst/>
            </a:prstGeom>
          </p:spPr>
        </p:sp>
        <p:cxnSp>
          <p:nvCxnSpPr>
            <p:cNvPr id="65" name="Прямая соединительная линия 64"/>
            <p:cNvCxnSpPr/>
            <p:nvPr/>
          </p:nvCxnSpPr>
          <p:spPr>
            <a:xfrm>
              <a:off x="249085" y="482273"/>
              <a:ext cx="51542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>
              <a:off x="249439" y="860173"/>
              <a:ext cx="515391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709684" y="481871"/>
              <a:ext cx="0" cy="3779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>
              <a:off x="2772686" y="485243"/>
              <a:ext cx="0" cy="36928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Полилиния 76"/>
            <p:cNvSpPr/>
            <p:nvPr/>
          </p:nvSpPr>
          <p:spPr>
            <a:xfrm>
              <a:off x="1435978" y="513041"/>
              <a:ext cx="1290145" cy="313614"/>
            </a:xfrm>
            <a:custGeom>
              <a:avLst/>
              <a:gdLst>
                <a:gd name="connsiteX0" fmla="*/ 0 w 1310185"/>
                <a:gd name="connsiteY0" fmla="*/ 197892 h 197892"/>
                <a:gd name="connsiteX1" fmla="*/ 0 w 1310185"/>
                <a:gd name="connsiteY1" fmla="*/ 47767 h 197892"/>
                <a:gd name="connsiteX2" fmla="*/ 218364 w 1310185"/>
                <a:gd name="connsiteY2" fmla="*/ 0 h 197892"/>
                <a:gd name="connsiteX3" fmla="*/ 832514 w 1310185"/>
                <a:gd name="connsiteY3" fmla="*/ 0 h 197892"/>
                <a:gd name="connsiteX4" fmla="*/ 1037230 w 1310185"/>
                <a:gd name="connsiteY4" fmla="*/ 27295 h 197892"/>
                <a:gd name="connsiteX5" fmla="*/ 1201003 w 1310185"/>
                <a:gd name="connsiteY5" fmla="*/ 95534 h 197892"/>
                <a:gd name="connsiteX6" fmla="*/ 1310185 w 1310185"/>
                <a:gd name="connsiteY6" fmla="*/ 191068 h 197892"/>
                <a:gd name="connsiteX0" fmla="*/ 0 w 1310185"/>
                <a:gd name="connsiteY0" fmla="*/ 197892 h 197892"/>
                <a:gd name="connsiteX1" fmla="*/ 0 w 1310185"/>
                <a:gd name="connsiteY1" fmla="*/ 47767 h 197892"/>
                <a:gd name="connsiteX2" fmla="*/ 218364 w 1310185"/>
                <a:gd name="connsiteY2" fmla="*/ 0 h 197892"/>
                <a:gd name="connsiteX3" fmla="*/ 753231 w 1310185"/>
                <a:gd name="connsiteY3" fmla="*/ 0 h 197892"/>
                <a:gd name="connsiteX4" fmla="*/ 1037230 w 1310185"/>
                <a:gd name="connsiteY4" fmla="*/ 27295 h 197892"/>
                <a:gd name="connsiteX5" fmla="*/ 1201003 w 1310185"/>
                <a:gd name="connsiteY5" fmla="*/ 95534 h 197892"/>
                <a:gd name="connsiteX6" fmla="*/ 1310185 w 1310185"/>
                <a:gd name="connsiteY6" fmla="*/ 191068 h 197892"/>
                <a:gd name="connsiteX0" fmla="*/ 0 w 1310185"/>
                <a:gd name="connsiteY0" fmla="*/ 197892 h 197892"/>
                <a:gd name="connsiteX1" fmla="*/ 0 w 1310185"/>
                <a:gd name="connsiteY1" fmla="*/ 47767 h 197892"/>
                <a:gd name="connsiteX2" fmla="*/ 218364 w 1310185"/>
                <a:gd name="connsiteY2" fmla="*/ 0 h 197892"/>
                <a:gd name="connsiteX3" fmla="*/ 753231 w 1310185"/>
                <a:gd name="connsiteY3" fmla="*/ 0 h 197892"/>
                <a:gd name="connsiteX4" fmla="*/ 1031944 w 1310185"/>
                <a:gd name="connsiteY4" fmla="*/ 48446 h 197892"/>
                <a:gd name="connsiteX5" fmla="*/ 1201003 w 1310185"/>
                <a:gd name="connsiteY5" fmla="*/ 95534 h 197892"/>
                <a:gd name="connsiteX6" fmla="*/ 1310185 w 1310185"/>
                <a:gd name="connsiteY6" fmla="*/ 191068 h 197892"/>
                <a:gd name="connsiteX0" fmla="*/ 0 w 1310185"/>
                <a:gd name="connsiteY0" fmla="*/ 197892 h 197892"/>
                <a:gd name="connsiteX1" fmla="*/ 0 w 1310185"/>
                <a:gd name="connsiteY1" fmla="*/ 47767 h 197892"/>
                <a:gd name="connsiteX2" fmla="*/ 218364 w 1310185"/>
                <a:gd name="connsiteY2" fmla="*/ 0 h 197892"/>
                <a:gd name="connsiteX3" fmla="*/ 753231 w 1310185"/>
                <a:gd name="connsiteY3" fmla="*/ 0 h 197892"/>
                <a:gd name="connsiteX4" fmla="*/ 1031944 w 1310185"/>
                <a:gd name="connsiteY4" fmla="*/ 48446 h 197892"/>
                <a:gd name="connsiteX5" fmla="*/ 1195717 w 1310185"/>
                <a:gd name="connsiteY5" fmla="*/ 116684 h 197892"/>
                <a:gd name="connsiteX6" fmla="*/ 1310185 w 1310185"/>
                <a:gd name="connsiteY6" fmla="*/ 191068 h 197892"/>
                <a:gd name="connsiteX0" fmla="*/ 0 w 1310185"/>
                <a:gd name="connsiteY0" fmla="*/ 197892 h 197892"/>
                <a:gd name="connsiteX1" fmla="*/ 0 w 1310185"/>
                <a:gd name="connsiteY1" fmla="*/ 47767 h 197892"/>
                <a:gd name="connsiteX2" fmla="*/ 218364 w 1310185"/>
                <a:gd name="connsiteY2" fmla="*/ 0 h 197892"/>
                <a:gd name="connsiteX3" fmla="*/ 753231 w 1310185"/>
                <a:gd name="connsiteY3" fmla="*/ 0 h 197892"/>
                <a:gd name="connsiteX4" fmla="*/ 1021373 w 1310185"/>
                <a:gd name="connsiteY4" fmla="*/ 27295 h 197892"/>
                <a:gd name="connsiteX5" fmla="*/ 1195717 w 1310185"/>
                <a:gd name="connsiteY5" fmla="*/ 116684 h 197892"/>
                <a:gd name="connsiteX6" fmla="*/ 1310185 w 1310185"/>
                <a:gd name="connsiteY6" fmla="*/ 191068 h 197892"/>
                <a:gd name="connsiteX0" fmla="*/ 0 w 1310185"/>
                <a:gd name="connsiteY0" fmla="*/ 197892 h 197892"/>
                <a:gd name="connsiteX1" fmla="*/ 0 w 1310185"/>
                <a:gd name="connsiteY1" fmla="*/ 47767 h 197892"/>
                <a:gd name="connsiteX2" fmla="*/ 218364 w 1310185"/>
                <a:gd name="connsiteY2" fmla="*/ 0 h 197892"/>
                <a:gd name="connsiteX3" fmla="*/ 753231 w 1310185"/>
                <a:gd name="connsiteY3" fmla="*/ 0 h 197892"/>
                <a:gd name="connsiteX4" fmla="*/ 1021373 w 1310185"/>
                <a:gd name="connsiteY4" fmla="*/ 37871 h 197892"/>
                <a:gd name="connsiteX5" fmla="*/ 1195717 w 1310185"/>
                <a:gd name="connsiteY5" fmla="*/ 116684 h 197892"/>
                <a:gd name="connsiteX6" fmla="*/ 1310185 w 1310185"/>
                <a:gd name="connsiteY6" fmla="*/ 191068 h 197892"/>
                <a:gd name="connsiteX0" fmla="*/ 0 w 1310185"/>
                <a:gd name="connsiteY0" fmla="*/ 197892 h 197892"/>
                <a:gd name="connsiteX1" fmla="*/ 0 w 1310185"/>
                <a:gd name="connsiteY1" fmla="*/ 47767 h 197892"/>
                <a:gd name="connsiteX2" fmla="*/ 218364 w 1310185"/>
                <a:gd name="connsiteY2" fmla="*/ 0 h 197892"/>
                <a:gd name="connsiteX3" fmla="*/ 753231 w 1310185"/>
                <a:gd name="connsiteY3" fmla="*/ 0 h 197892"/>
                <a:gd name="connsiteX4" fmla="*/ 1021373 w 1310185"/>
                <a:gd name="connsiteY4" fmla="*/ 37871 h 197892"/>
                <a:gd name="connsiteX5" fmla="*/ 1195717 w 1310185"/>
                <a:gd name="connsiteY5" fmla="*/ 116684 h 197892"/>
                <a:gd name="connsiteX6" fmla="*/ 1310185 w 1310185"/>
                <a:gd name="connsiteY6" fmla="*/ 191068 h 197892"/>
                <a:gd name="connsiteX0" fmla="*/ 0 w 1310185"/>
                <a:gd name="connsiteY0" fmla="*/ 197892 h 197892"/>
                <a:gd name="connsiteX1" fmla="*/ 0 w 1310185"/>
                <a:gd name="connsiteY1" fmla="*/ 47767 h 197892"/>
                <a:gd name="connsiteX2" fmla="*/ 218364 w 1310185"/>
                <a:gd name="connsiteY2" fmla="*/ 0 h 197892"/>
                <a:gd name="connsiteX3" fmla="*/ 753231 w 1310185"/>
                <a:gd name="connsiteY3" fmla="*/ 0 h 197892"/>
                <a:gd name="connsiteX4" fmla="*/ 1021373 w 1310185"/>
                <a:gd name="connsiteY4" fmla="*/ 37871 h 197892"/>
                <a:gd name="connsiteX5" fmla="*/ 1195717 w 1310185"/>
                <a:gd name="connsiteY5" fmla="*/ 116684 h 197892"/>
                <a:gd name="connsiteX6" fmla="*/ 1310185 w 1310185"/>
                <a:gd name="connsiteY6" fmla="*/ 191068 h 197892"/>
                <a:gd name="connsiteX0" fmla="*/ 0 w 1294328"/>
                <a:gd name="connsiteY0" fmla="*/ 197892 h 197892"/>
                <a:gd name="connsiteX1" fmla="*/ 0 w 1294328"/>
                <a:gd name="connsiteY1" fmla="*/ 47767 h 197892"/>
                <a:gd name="connsiteX2" fmla="*/ 218364 w 1294328"/>
                <a:gd name="connsiteY2" fmla="*/ 0 h 197892"/>
                <a:gd name="connsiteX3" fmla="*/ 753231 w 1294328"/>
                <a:gd name="connsiteY3" fmla="*/ 0 h 197892"/>
                <a:gd name="connsiteX4" fmla="*/ 1021373 w 1294328"/>
                <a:gd name="connsiteY4" fmla="*/ 37871 h 197892"/>
                <a:gd name="connsiteX5" fmla="*/ 1195717 w 1294328"/>
                <a:gd name="connsiteY5" fmla="*/ 116684 h 197892"/>
                <a:gd name="connsiteX6" fmla="*/ 1294328 w 1294328"/>
                <a:gd name="connsiteY6" fmla="*/ 180493 h 197892"/>
                <a:gd name="connsiteX0" fmla="*/ 0 w 1278471"/>
                <a:gd name="connsiteY0" fmla="*/ 197892 h 197892"/>
                <a:gd name="connsiteX1" fmla="*/ 0 w 1278471"/>
                <a:gd name="connsiteY1" fmla="*/ 47767 h 197892"/>
                <a:gd name="connsiteX2" fmla="*/ 218364 w 1278471"/>
                <a:gd name="connsiteY2" fmla="*/ 0 h 197892"/>
                <a:gd name="connsiteX3" fmla="*/ 753231 w 1278471"/>
                <a:gd name="connsiteY3" fmla="*/ 0 h 197892"/>
                <a:gd name="connsiteX4" fmla="*/ 1021373 w 1278471"/>
                <a:gd name="connsiteY4" fmla="*/ 37871 h 197892"/>
                <a:gd name="connsiteX5" fmla="*/ 1195717 w 1278471"/>
                <a:gd name="connsiteY5" fmla="*/ 116684 h 197892"/>
                <a:gd name="connsiteX6" fmla="*/ 1278471 w 1278471"/>
                <a:gd name="connsiteY6" fmla="*/ 169917 h 197892"/>
                <a:gd name="connsiteX0" fmla="*/ 0 w 1284177"/>
                <a:gd name="connsiteY0" fmla="*/ 197892 h 197892"/>
                <a:gd name="connsiteX1" fmla="*/ 0 w 1284177"/>
                <a:gd name="connsiteY1" fmla="*/ 47767 h 197892"/>
                <a:gd name="connsiteX2" fmla="*/ 218364 w 1284177"/>
                <a:gd name="connsiteY2" fmla="*/ 0 h 197892"/>
                <a:gd name="connsiteX3" fmla="*/ 753231 w 1284177"/>
                <a:gd name="connsiteY3" fmla="*/ 0 h 197892"/>
                <a:gd name="connsiteX4" fmla="*/ 1021373 w 1284177"/>
                <a:gd name="connsiteY4" fmla="*/ 37871 h 197892"/>
                <a:gd name="connsiteX5" fmla="*/ 1195717 w 1284177"/>
                <a:gd name="connsiteY5" fmla="*/ 116684 h 197892"/>
                <a:gd name="connsiteX6" fmla="*/ 1278471 w 1284177"/>
                <a:gd name="connsiteY6" fmla="*/ 169917 h 197892"/>
                <a:gd name="connsiteX7" fmla="*/ 1276934 w 1284177"/>
                <a:gd name="connsiteY7" fmla="*/ 164973 h 197892"/>
                <a:gd name="connsiteX0" fmla="*/ 0 w 1286541"/>
                <a:gd name="connsiteY0" fmla="*/ 197892 h 197892"/>
                <a:gd name="connsiteX1" fmla="*/ 0 w 1286541"/>
                <a:gd name="connsiteY1" fmla="*/ 47767 h 197892"/>
                <a:gd name="connsiteX2" fmla="*/ 218364 w 1286541"/>
                <a:gd name="connsiteY2" fmla="*/ 0 h 197892"/>
                <a:gd name="connsiteX3" fmla="*/ 753231 w 1286541"/>
                <a:gd name="connsiteY3" fmla="*/ 0 h 197892"/>
                <a:gd name="connsiteX4" fmla="*/ 1021373 w 1286541"/>
                <a:gd name="connsiteY4" fmla="*/ 37871 h 197892"/>
                <a:gd name="connsiteX5" fmla="*/ 1195717 w 1286541"/>
                <a:gd name="connsiteY5" fmla="*/ 116684 h 197892"/>
                <a:gd name="connsiteX6" fmla="*/ 1278471 w 1286541"/>
                <a:gd name="connsiteY6" fmla="*/ 169917 h 197892"/>
                <a:gd name="connsiteX7" fmla="*/ 1284177 w 1286541"/>
                <a:gd name="connsiteY7" fmla="*/ 191412 h 197892"/>
                <a:gd name="connsiteX0" fmla="*/ 0 w 1290057"/>
                <a:gd name="connsiteY0" fmla="*/ 197892 h 197928"/>
                <a:gd name="connsiteX1" fmla="*/ 0 w 1290057"/>
                <a:gd name="connsiteY1" fmla="*/ 47767 h 197928"/>
                <a:gd name="connsiteX2" fmla="*/ 218364 w 1290057"/>
                <a:gd name="connsiteY2" fmla="*/ 0 h 197928"/>
                <a:gd name="connsiteX3" fmla="*/ 753231 w 1290057"/>
                <a:gd name="connsiteY3" fmla="*/ 0 h 197928"/>
                <a:gd name="connsiteX4" fmla="*/ 1021373 w 1290057"/>
                <a:gd name="connsiteY4" fmla="*/ 37871 h 197928"/>
                <a:gd name="connsiteX5" fmla="*/ 1195717 w 1290057"/>
                <a:gd name="connsiteY5" fmla="*/ 116684 h 197928"/>
                <a:gd name="connsiteX6" fmla="*/ 1278471 w 1290057"/>
                <a:gd name="connsiteY6" fmla="*/ 169917 h 197928"/>
                <a:gd name="connsiteX7" fmla="*/ 1289787 w 1290057"/>
                <a:gd name="connsiteY7" fmla="*/ 197892 h 197928"/>
                <a:gd name="connsiteX0" fmla="*/ 0 w 1292594"/>
                <a:gd name="connsiteY0" fmla="*/ 163588 h 197928"/>
                <a:gd name="connsiteX1" fmla="*/ 2537 w 1292594"/>
                <a:gd name="connsiteY1" fmla="*/ 47767 h 197928"/>
                <a:gd name="connsiteX2" fmla="*/ 220901 w 1292594"/>
                <a:gd name="connsiteY2" fmla="*/ 0 h 197928"/>
                <a:gd name="connsiteX3" fmla="*/ 755768 w 1292594"/>
                <a:gd name="connsiteY3" fmla="*/ 0 h 197928"/>
                <a:gd name="connsiteX4" fmla="*/ 1023910 w 1292594"/>
                <a:gd name="connsiteY4" fmla="*/ 37871 h 197928"/>
                <a:gd name="connsiteX5" fmla="*/ 1198254 w 1292594"/>
                <a:gd name="connsiteY5" fmla="*/ 116684 h 197928"/>
                <a:gd name="connsiteX6" fmla="*/ 1281008 w 1292594"/>
                <a:gd name="connsiteY6" fmla="*/ 169917 h 197928"/>
                <a:gd name="connsiteX7" fmla="*/ 1292324 w 1292594"/>
                <a:gd name="connsiteY7" fmla="*/ 197892 h 197928"/>
                <a:gd name="connsiteX0" fmla="*/ 1427 w 1290211"/>
                <a:gd name="connsiteY0" fmla="*/ 163588 h 197928"/>
                <a:gd name="connsiteX1" fmla="*/ 154 w 1290211"/>
                <a:gd name="connsiteY1" fmla="*/ 47767 h 197928"/>
                <a:gd name="connsiteX2" fmla="*/ 218518 w 1290211"/>
                <a:gd name="connsiteY2" fmla="*/ 0 h 197928"/>
                <a:gd name="connsiteX3" fmla="*/ 753385 w 1290211"/>
                <a:gd name="connsiteY3" fmla="*/ 0 h 197928"/>
                <a:gd name="connsiteX4" fmla="*/ 1021527 w 1290211"/>
                <a:gd name="connsiteY4" fmla="*/ 37871 h 197928"/>
                <a:gd name="connsiteX5" fmla="*/ 1195871 w 1290211"/>
                <a:gd name="connsiteY5" fmla="*/ 116684 h 197928"/>
                <a:gd name="connsiteX6" fmla="*/ 1278625 w 1290211"/>
                <a:gd name="connsiteY6" fmla="*/ 169917 h 197928"/>
                <a:gd name="connsiteX7" fmla="*/ 1289941 w 1290211"/>
                <a:gd name="connsiteY7" fmla="*/ 197892 h 197928"/>
                <a:gd name="connsiteX0" fmla="*/ 1427 w 1290211"/>
                <a:gd name="connsiteY0" fmla="*/ 163588 h 197928"/>
                <a:gd name="connsiteX1" fmla="*/ 154 w 1290211"/>
                <a:gd name="connsiteY1" fmla="*/ 47767 h 197928"/>
                <a:gd name="connsiteX2" fmla="*/ 218518 w 1290211"/>
                <a:gd name="connsiteY2" fmla="*/ 0 h 197928"/>
                <a:gd name="connsiteX3" fmla="*/ 753385 w 1290211"/>
                <a:gd name="connsiteY3" fmla="*/ 0 h 197928"/>
                <a:gd name="connsiteX4" fmla="*/ 1006287 w 1290211"/>
                <a:gd name="connsiteY4" fmla="*/ 30248 h 197928"/>
                <a:gd name="connsiteX5" fmla="*/ 1195871 w 1290211"/>
                <a:gd name="connsiteY5" fmla="*/ 116684 h 197928"/>
                <a:gd name="connsiteX6" fmla="*/ 1278625 w 1290211"/>
                <a:gd name="connsiteY6" fmla="*/ 169917 h 197928"/>
                <a:gd name="connsiteX7" fmla="*/ 1289941 w 1290211"/>
                <a:gd name="connsiteY7" fmla="*/ 197892 h 197928"/>
                <a:gd name="connsiteX0" fmla="*/ 1427 w 1290211"/>
                <a:gd name="connsiteY0" fmla="*/ 163588 h 197928"/>
                <a:gd name="connsiteX1" fmla="*/ 154 w 1290211"/>
                <a:gd name="connsiteY1" fmla="*/ 47767 h 197928"/>
                <a:gd name="connsiteX2" fmla="*/ 218518 w 1290211"/>
                <a:gd name="connsiteY2" fmla="*/ 0 h 197928"/>
                <a:gd name="connsiteX3" fmla="*/ 753385 w 1290211"/>
                <a:gd name="connsiteY3" fmla="*/ 0 h 197928"/>
                <a:gd name="connsiteX4" fmla="*/ 1006287 w 1290211"/>
                <a:gd name="connsiteY4" fmla="*/ 30248 h 197928"/>
                <a:gd name="connsiteX5" fmla="*/ 1195871 w 1290211"/>
                <a:gd name="connsiteY5" fmla="*/ 93815 h 197928"/>
                <a:gd name="connsiteX6" fmla="*/ 1278625 w 1290211"/>
                <a:gd name="connsiteY6" fmla="*/ 169917 h 197928"/>
                <a:gd name="connsiteX7" fmla="*/ 1289941 w 1290211"/>
                <a:gd name="connsiteY7" fmla="*/ 197892 h 197928"/>
                <a:gd name="connsiteX0" fmla="*/ 1427 w 1291406"/>
                <a:gd name="connsiteY0" fmla="*/ 163588 h 197907"/>
                <a:gd name="connsiteX1" fmla="*/ 154 w 1291406"/>
                <a:gd name="connsiteY1" fmla="*/ 47767 h 197907"/>
                <a:gd name="connsiteX2" fmla="*/ 218518 w 1291406"/>
                <a:gd name="connsiteY2" fmla="*/ 0 h 197907"/>
                <a:gd name="connsiteX3" fmla="*/ 753385 w 1291406"/>
                <a:gd name="connsiteY3" fmla="*/ 0 h 197907"/>
                <a:gd name="connsiteX4" fmla="*/ 1006287 w 1291406"/>
                <a:gd name="connsiteY4" fmla="*/ 30248 h 197907"/>
                <a:gd name="connsiteX5" fmla="*/ 1195871 w 1291406"/>
                <a:gd name="connsiteY5" fmla="*/ 93815 h 197907"/>
                <a:gd name="connsiteX6" fmla="*/ 1282435 w 1291406"/>
                <a:gd name="connsiteY6" fmla="*/ 139425 h 197907"/>
                <a:gd name="connsiteX7" fmla="*/ 1289941 w 1291406"/>
                <a:gd name="connsiteY7" fmla="*/ 197892 h 197907"/>
                <a:gd name="connsiteX0" fmla="*/ 1427 w 1292284"/>
                <a:gd name="connsiteY0" fmla="*/ 163588 h 167435"/>
                <a:gd name="connsiteX1" fmla="*/ 154 w 1292284"/>
                <a:gd name="connsiteY1" fmla="*/ 47767 h 167435"/>
                <a:gd name="connsiteX2" fmla="*/ 218518 w 1292284"/>
                <a:gd name="connsiteY2" fmla="*/ 0 h 167435"/>
                <a:gd name="connsiteX3" fmla="*/ 753385 w 1292284"/>
                <a:gd name="connsiteY3" fmla="*/ 0 h 167435"/>
                <a:gd name="connsiteX4" fmla="*/ 1006287 w 1292284"/>
                <a:gd name="connsiteY4" fmla="*/ 30248 h 167435"/>
                <a:gd name="connsiteX5" fmla="*/ 1195871 w 1292284"/>
                <a:gd name="connsiteY5" fmla="*/ 93815 h 167435"/>
                <a:gd name="connsiteX6" fmla="*/ 1282435 w 1292284"/>
                <a:gd name="connsiteY6" fmla="*/ 139425 h 167435"/>
                <a:gd name="connsiteX7" fmla="*/ 1291406 w 1292284"/>
                <a:gd name="connsiteY7" fmla="*/ 167399 h 167435"/>
                <a:gd name="connsiteX0" fmla="*/ 1427 w 1291510"/>
                <a:gd name="connsiteY0" fmla="*/ 163588 h 167423"/>
                <a:gd name="connsiteX1" fmla="*/ 154 w 1291510"/>
                <a:gd name="connsiteY1" fmla="*/ 47767 h 167423"/>
                <a:gd name="connsiteX2" fmla="*/ 218518 w 1291510"/>
                <a:gd name="connsiteY2" fmla="*/ 0 h 167423"/>
                <a:gd name="connsiteX3" fmla="*/ 753385 w 1291510"/>
                <a:gd name="connsiteY3" fmla="*/ 0 h 167423"/>
                <a:gd name="connsiteX4" fmla="*/ 1006287 w 1291510"/>
                <a:gd name="connsiteY4" fmla="*/ 30248 h 167423"/>
                <a:gd name="connsiteX5" fmla="*/ 1195871 w 1291510"/>
                <a:gd name="connsiteY5" fmla="*/ 93815 h 167423"/>
                <a:gd name="connsiteX6" fmla="*/ 1278625 w 1291510"/>
                <a:gd name="connsiteY6" fmla="*/ 127991 h 167423"/>
                <a:gd name="connsiteX7" fmla="*/ 1291406 w 1291510"/>
                <a:gd name="connsiteY7" fmla="*/ 167399 h 167423"/>
                <a:gd name="connsiteX0" fmla="*/ 1427 w 1288286"/>
                <a:gd name="connsiteY0" fmla="*/ 163588 h 163588"/>
                <a:gd name="connsiteX1" fmla="*/ 154 w 1288286"/>
                <a:gd name="connsiteY1" fmla="*/ 47767 h 163588"/>
                <a:gd name="connsiteX2" fmla="*/ 218518 w 1288286"/>
                <a:gd name="connsiteY2" fmla="*/ 0 h 163588"/>
                <a:gd name="connsiteX3" fmla="*/ 753385 w 1288286"/>
                <a:gd name="connsiteY3" fmla="*/ 0 h 163588"/>
                <a:gd name="connsiteX4" fmla="*/ 1006287 w 1288286"/>
                <a:gd name="connsiteY4" fmla="*/ 30248 h 163588"/>
                <a:gd name="connsiteX5" fmla="*/ 1195871 w 1288286"/>
                <a:gd name="connsiteY5" fmla="*/ 93815 h 163588"/>
                <a:gd name="connsiteX6" fmla="*/ 1278625 w 1288286"/>
                <a:gd name="connsiteY6" fmla="*/ 127991 h 163588"/>
                <a:gd name="connsiteX7" fmla="*/ 1287301 w 1288286"/>
                <a:gd name="connsiteY7" fmla="*/ 162580 h 163588"/>
                <a:gd name="connsiteX0" fmla="*/ 1427 w 1288941"/>
                <a:gd name="connsiteY0" fmla="*/ 163588 h 163588"/>
                <a:gd name="connsiteX1" fmla="*/ 154 w 1288941"/>
                <a:gd name="connsiteY1" fmla="*/ 47767 h 163588"/>
                <a:gd name="connsiteX2" fmla="*/ 218518 w 1288941"/>
                <a:gd name="connsiteY2" fmla="*/ 0 h 163588"/>
                <a:gd name="connsiteX3" fmla="*/ 753385 w 1288941"/>
                <a:gd name="connsiteY3" fmla="*/ 0 h 163588"/>
                <a:gd name="connsiteX4" fmla="*/ 1006287 w 1288941"/>
                <a:gd name="connsiteY4" fmla="*/ 30248 h 163588"/>
                <a:gd name="connsiteX5" fmla="*/ 1195871 w 1288941"/>
                <a:gd name="connsiteY5" fmla="*/ 93815 h 163588"/>
                <a:gd name="connsiteX6" fmla="*/ 1278625 w 1288941"/>
                <a:gd name="connsiteY6" fmla="*/ 127991 h 163588"/>
                <a:gd name="connsiteX7" fmla="*/ 1288286 w 1288941"/>
                <a:gd name="connsiteY7" fmla="*/ 151145 h 163588"/>
                <a:gd name="connsiteX0" fmla="*/ 1427 w 1289417"/>
                <a:gd name="connsiteY0" fmla="*/ 163588 h 163588"/>
                <a:gd name="connsiteX1" fmla="*/ 154 w 1289417"/>
                <a:gd name="connsiteY1" fmla="*/ 47767 h 163588"/>
                <a:gd name="connsiteX2" fmla="*/ 218518 w 1289417"/>
                <a:gd name="connsiteY2" fmla="*/ 0 h 163588"/>
                <a:gd name="connsiteX3" fmla="*/ 753385 w 1289417"/>
                <a:gd name="connsiteY3" fmla="*/ 0 h 163588"/>
                <a:gd name="connsiteX4" fmla="*/ 1006287 w 1289417"/>
                <a:gd name="connsiteY4" fmla="*/ 30248 h 163588"/>
                <a:gd name="connsiteX5" fmla="*/ 1195871 w 1289417"/>
                <a:gd name="connsiteY5" fmla="*/ 93815 h 163588"/>
                <a:gd name="connsiteX6" fmla="*/ 1278625 w 1289417"/>
                <a:gd name="connsiteY6" fmla="*/ 127991 h 163588"/>
                <a:gd name="connsiteX7" fmla="*/ 1288941 w 1289417"/>
                <a:gd name="connsiteY7" fmla="*/ 158768 h 163588"/>
                <a:gd name="connsiteX0" fmla="*/ 1427 w 1289417"/>
                <a:gd name="connsiteY0" fmla="*/ 163588 h 163588"/>
                <a:gd name="connsiteX1" fmla="*/ 154 w 1289417"/>
                <a:gd name="connsiteY1" fmla="*/ 47767 h 163588"/>
                <a:gd name="connsiteX2" fmla="*/ 218518 w 1289417"/>
                <a:gd name="connsiteY2" fmla="*/ 0 h 163588"/>
                <a:gd name="connsiteX3" fmla="*/ 753385 w 1289417"/>
                <a:gd name="connsiteY3" fmla="*/ 0 h 163588"/>
                <a:gd name="connsiteX4" fmla="*/ 1006287 w 1289417"/>
                <a:gd name="connsiteY4" fmla="*/ 30248 h 163588"/>
                <a:gd name="connsiteX5" fmla="*/ 1188251 w 1289417"/>
                <a:gd name="connsiteY5" fmla="*/ 82380 h 163588"/>
                <a:gd name="connsiteX6" fmla="*/ 1278625 w 1289417"/>
                <a:gd name="connsiteY6" fmla="*/ 127991 h 163588"/>
                <a:gd name="connsiteX7" fmla="*/ 1288941 w 1289417"/>
                <a:gd name="connsiteY7" fmla="*/ 158768 h 163588"/>
                <a:gd name="connsiteX0" fmla="*/ 109 w 1289526"/>
                <a:gd name="connsiteY0" fmla="*/ 258787 h 258787"/>
                <a:gd name="connsiteX1" fmla="*/ 263 w 1289526"/>
                <a:gd name="connsiteY1" fmla="*/ 47767 h 258787"/>
                <a:gd name="connsiteX2" fmla="*/ 218627 w 1289526"/>
                <a:gd name="connsiteY2" fmla="*/ 0 h 258787"/>
                <a:gd name="connsiteX3" fmla="*/ 753494 w 1289526"/>
                <a:gd name="connsiteY3" fmla="*/ 0 h 258787"/>
                <a:gd name="connsiteX4" fmla="*/ 1006396 w 1289526"/>
                <a:gd name="connsiteY4" fmla="*/ 30248 h 258787"/>
                <a:gd name="connsiteX5" fmla="*/ 1188360 w 1289526"/>
                <a:gd name="connsiteY5" fmla="*/ 82380 h 258787"/>
                <a:gd name="connsiteX6" fmla="*/ 1278734 w 1289526"/>
                <a:gd name="connsiteY6" fmla="*/ 127991 h 258787"/>
                <a:gd name="connsiteX7" fmla="*/ 1289050 w 1289526"/>
                <a:gd name="connsiteY7" fmla="*/ 158768 h 258787"/>
                <a:gd name="connsiteX0" fmla="*/ 15677 w 1305094"/>
                <a:gd name="connsiteY0" fmla="*/ 258787 h 271745"/>
                <a:gd name="connsiteX1" fmla="*/ 16857 w 1305094"/>
                <a:gd name="connsiteY1" fmla="*/ 255297 h 271745"/>
                <a:gd name="connsiteX2" fmla="*/ 15831 w 1305094"/>
                <a:gd name="connsiteY2" fmla="*/ 47767 h 271745"/>
                <a:gd name="connsiteX3" fmla="*/ 234195 w 1305094"/>
                <a:gd name="connsiteY3" fmla="*/ 0 h 271745"/>
                <a:gd name="connsiteX4" fmla="*/ 769062 w 1305094"/>
                <a:gd name="connsiteY4" fmla="*/ 0 h 271745"/>
                <a:gd name="connsiteX5" fmla="*/ 1021964 w 1305094"/>
                <a:gd name="connsiteY5" fmla="*/ 30248 h 271745"/>
                <a:gd name="connsiteX6" fmla="*/ 1203928 w 1305094"/>
                <a:gd name="connsiteY6" fmla="*/ 82380 h 271745"/>
                <a:gd name="connsiteX7" fmla="*/ 1294302 w 1305094"/>
                <a:gd name="connsiteY7" fmla="*/ 127991 h 271745"/>
                <a:gd name="connsiteX8" fmla="*/ 1304618 w 1305094"/>
                <a:gd name="connsiteY8" fmla="*/ 158768 h 271745"/>
                <a:gd name="connsiteX0" fmla="*/ 5295 w 1294712"/>
                <a:gd name="connsiteY0" fmla="*/ 258787 h 260256"/>
                <a:gd name="connsiteX1" fmla="*/ 125449 w 1294712"/>
                <a:gd name="connsiteY1" fmla="*/ 234896 h 260256"/>
                <a:gd name="connsiteX2" fmla="*/ 5449 w 1294712"/>
                <a:gd name="connsiteY2" fmla="*/ 47767 h 260256"/>
                <a:gd name="connsiteX3" fmla="*/ 223813 w 1294712"/>
                <a:gd name="connsiteY3" fmla="*/ 0 h 260256"/>
                <a:gd name="connsiteX4" fmla="*/ 758680 w 1294712"/>
                <a:gd name="connsiteY4" fmla="*/ 0 h 260256"/>
                <a:gd name="connsiteX5" fmla="*/ 1011582 w 1294712"/>
                <a:gd name="connsiteY5" fmla="*/ 30248 h 260256"/>
                <a:gd name="connsiteX6" fmla="*/ 1193546 w 1294712"/>
                <a:gd name="connsiteY6" fmla="*/ 82380 h 260256"/>
                <a:gd name="connsiteX7" fmla="*/ 1283920 w 1294712"/>
                <a:gd name="connsiteY7" fmla="*/ 127991 h 260256"/>
                <a:gd name="connsiteX8" fmla="*/ 1294236 w 1294712"/>
                <a:gd name="connsiteY8" fmla="*/ 158768 h 260256"/>
                <a:gd name="connsiteX0" fmla="*/ 209250 w 1294712"/>
                <a:gd name="connsiteY0" fmla="*/ 306386 h 306386"/>
                <a:gd name="connsiteX1" fmla="*/ 125449 w 1294712"/>
                <a:gd name="connsiteY1" fmla="*/ 234896 h 306386"/>
                <a:gd name="connsiteX2" fmla="*/ 5449 w 1294712"/>
                <a:gd name="connsiteY2" fmla="*/ 47767 h 306386"/>
                <a:gd name="connsiteX3" fmla="*/ 223813 w 1294712"/>
                <a:gd name="connsiteY3" fmla="*/ 0 h 306386"/>
                <a:gd name="connsiteX4" fmla="*/ 758680 w 1294712"/>
                <a:gd name="connsiteY4" fmla="*/ 0 h 306386"/>
                <a:gd name="connsiteX5" fmla="*/ 1011582 w 1294712"/>
                <a:gd name="connsiteY5" fmla="*/ 30248 h 306386"/>
                <a:gd name="connsiteX6" fmla="*/ 1193546 w 1294712"/>
                <a:gd name="connsiteY6" fmla="*/ 82380 h 306386"/>
                <a:gd name="connsiteX7" fmla="*/ 1283920 w 1294712"/>
                <a:gd name="connsiteY7" fmla="*/ 127991 h 306386"/>
                <a:gd name="connsiteX8" fmla="*/ 1294236 w 1294712"/>
                <a:gd name="connsiteY8" fmla="*/ 158768 h 306386"/>
                <a:gd name="connsiteX0" fmla="*/ 220126 w 1305588"/>
                <a:gd name="connsiteY0" fmla="*/ 306386 h 306386"/>
                <a:gd name="connsiteX1" fmla="*/ 15443 w 1305588"/>
                <a:gd name="connsiteY1" fmla="*/ 268896 h 306386"/>
                <a:gd name="connsiteX2" fmla="*/ 16325 w 1305588"/>
                <a:gd name="connsiteY2" fmla="*/ 47767 h 306386"/>
                <a:gd name="connsiteX3" fmla="*/ 234689 w 1305588"/>
                <a:gd name="connsiteY3" fmla="*/ 0 h 306386"/>
                <a:gd name="connsiteX4" fmla="*/ 769556 w 1305588"/>
                <a:gd name="connsiteY4" fmla="*/ 0 h 306386"/>
                <a:gd name="connsiteX5" fmla="*/ 1022458 w 1305588"/>
                <a:gd name="connsiteY5" fmla="*/ 30248 h 306386"/>
                <a:gd name="connsiteX6" fmla="*/ 1204422 w 1305588"/>
                <a:gd name="connsiteY6" fmla="*/ 82380 h 306386"/>
                <a:gd name="connsiteX7" fmla="*/ 1294796 w 1305588"/>
                <a:gd name="connsiteY7" fmla="*/ 127991 h 306386"/>
                <a:gd name="connsiteX8" fmla="*/ 1305112 w 1305588"/>
                <a:gd name="connsiteY8" fmla="*/ 158768 h 306386"/>
                <a:gd name="connsiteX0" fmla="*/ 204684 w 1290146"/>
                <a:gd name="connsiteY0" fmla="*/ 306386 h 306386"/>
                <a:gd name="connsiteX1" fmla="*/ 1 w 1290146"/>
                <a:gd name="connsiteY1" fmla="*/ 268896 h 306386"/>
                <a:gd name="connsiteX2" fmla="*/ 883 w 1290146"/>
                <a:gd name="connsiteY2" fmla="*/ 47767 h 306386"/>
                <a:gd name="connsiteX3" fmla="*/ 219247 w 1290146"/>
                <a:gd name="connsiteY3" fmla="*/ 0 h 306386"/>
                <a:gd name="connsiteX4" fmla="*/ 754114 w 1290146"/>
                <a:gd name="connsiteY4" fmla="*/ 0 h 306386"/>
                <a:gd name="connsiteX5" fmla="*/ 1007016 w 1290146"/>
                <a:gd name="connsiteY5" fmla="*/ 30248 h 306386"/>
                <a:gd name="connsiteX6" fmla="*/ 1188980 w 1290146"/>
                <a:gd name="connsiteY6" fmla="*/ 82380 h 306386"/>
                <a:gd name="connsiteX7" fmla="*/ 1279354 w 1290146"/>
                <a:gd name="connsiteY7" fmla="*/ 127991 h 306386"/>
                <a:gd name="connsiteX8" fmla="*/ 1289670 w 1290146"/>
                <a:gd name="connsiteY8" fmla="*/ 158768 h 306386"/>
                <a:gd name="connsiteX0" fmla="*/ 204683 w 1290145"/>
                <a:gd name="connsiteY0" fmla="*/ 306386 h 306386"/>
                <a:gd name="connsiteX1" fmla="*/ 0 w 1290145"/>
                <a:gd name="connsiteY1" fmla="*/ 268896 h 306386"/>
                <a:gd name="connsiteX2" fmla="*/ 882 w 1290145"/>
                <a:gd name="connsiteY2" fmla="*/ 47767 h 306386"/>
                <a:gd name="connsiteX3" fmla="*/ 219246 w 1290145"/>
                <a:gd name="connsiteY3" fmla="*/ 0 h 306386"/>
                <a:gd name="connsiteX4" fmla="*/ 754113 w 1290145"/>
                <a:gd name="connsiteY4" fmla="*/ 0 h 306386"/>
                <a:gd name="connsiteX5" fmla="*/ 1007015 w 1290145"/>
                <a:gd name="connsiteY5" fmla="*/ 30248 h 306386"/>
                <a:gd name="connsiteX6" fmla="*/ 1188979 w 1290145"/>
                <a:gd name="connsiteY6" fmla="*/ 82380 h 306386"/>
                <a:gd name="connsiteX7" fmla="*/ 1279353 w 1290145"/>
                <a:gd name="connsiteY7" fmla="*/ 127991 h 306386"/>
                <a:gd name="connsiteX8" fmla="*/ 1289669 w 1290145"/>
                <a:gd name="connsiteY8" fmla="*/ 158768 h 306386"/>
                <a:gd name="connsiteX0" fmla="*/ 204683 w 1290145"/>
                <a:gd name="connsiteY0" fmla="*/ 306386 h 309685"/>
                <a:gd name="connsiteX1" fmla="*/ 205863 w 1290145"/>
                <a:gd name="connsiteY1" fmla="*/ 309685 h 309685"/>
                <a:gd name="connsiteX2" fmla="*/ 0 w 1290145"/>
                <a:gd name="connsiteY2" fmla="*/ 268896 h 309685"/>
                <a:gd name="connsiteX3" fmla="*/ 882 w 1290145"/>
                <a:gd name="connsiteY3" fmla="*/ 47767 h 309685"/>
                <a:gd name="connsiteX4" fmla="*/ 219246 w 1290145"/>
                <a:gd name="connsiteY4" fmla="*/ 0 h 309685"/>
                <a:gd name="connsiteX5" fmla="*/ 754113 w 1290145"/>
                <a:gd name="connsiteY5" fmla="*/ 0 h 309685"/>
                <a:gd name="connsiteX6" fmla="*/ 1007015 w 1290145"/>
                <a:gd name="connsiteY6" fmla="*/ 30248 h 309685"/>
                <a:gd name="connsiteX7" fmla="*/ 1188979 w 1290145"/>
                <a:gd name="connsiteY7" fmla="*/ 82380 h 309685"/>
                <a:gd name="connsiteX8" fmla="*/ 1279353 w 1290145"/>
                <a:gd name="connsiteY8" fmla="*/ 127991 h 309685"/>
                <a:gd name="connsiteX9" fmla="*/ 1289669 w 1290145"/>
                <a:gd name="connsiteY9" fmla="*/ 158768 h 309685"/>
                <a:gd name="connsiteX0" fmla="*/ 204683 w 1290145"/>
                <a:gd name="connsiteY0" fmla="*/ 306386 h 306386"/>
                <a:gd name="connsiteX1" fmla="*/ 246654 w 1290145"/>
                <a:gd name="connsiteY1" fmla="*/ 245087 h 306386"/>
                <a:gd name="connsiteX2" fmla="*/ 0 w 1290145"/>
                <a:gd name="connsiteY2" fmla="*/ 268896 h 306386"/>
                <a:gd name="connsiteX3" fmla="*/ 882 w 1290145"/>
                <a:gd name="connsiteY3" fmla="*/ 47767 h 306386"/>
                <a:gd name="connsiteX4" fmla="*/ 219246 w 1290145"/>
                <a:gd name="connsiteY4" fmla="*/ 0 h 306386"/>
                <a:gd name="connsiteX5" fmla="*/ 754113 w 1290145"/>
                <a:gd name="connsiteY5" fmla="*/ 0 h 306386"/>
                <a:gd name="connsiteX6" fmla="*/ 1007015 w 1290145"/>
                <a:gd name="connsiteY6" fmla="*/ 30248 h 306386"/>
                <a:gd name="connsiteX7" fmla="*/ 1188979 w 1290145"/>
                <a:gd name="connsiteY7" fmla="*/ 82380 h 306386"/>
                <a:gd name="connsiteX8" fmla="*/ 1279353 w 1290145"/>
                <a:gd name="connsiteY8" fmla="*/ 127991 h 306386"/>
                <a:gd name="connsiteX9" fmla="*/ 1289669 w 1290145"/>
                <a:gd name="connsiteY9" fmla="*/ 158768 h 306386"/>
                <a:gd name="connsiteX0" fmla="*/ 772359 w 1290145"/>
                <a:gd name="connsiteY0" fmla="*/ 306386 h 306386"/>
                <a:gd name="connsiteX1" fmla="*/ 246654 w 1290145"/>
                <a:gd name="connsiteY1" fmla="*/ 245087 h 306386"/>
                <a:gd name="connsiteX2" fmla="*/ 0 w 1290145"/>
                <a:gd name="connsiteY2" fmla="*/ 268896 h 306386"/>
                <a:gd name="connsiteX3" fmla="*/ 882 w 1290145"/>
                <a:gd name="connsiteY3" fmla="*/ 47767 h 306386"/>
                <a:gd name="connsiteX4" fmla="*/ 219246 w 1290145"/>
                <a:gd name="connsiteY4" fmla="*/ 0 h 306386"/>
                <a:gd name="connsiteX5" fmla="*/ 754113 w 1290145"/>
                <a:gd name="connsiteY5" fmla="*/ 0 h 306386"/>
                <a:gd name="connsiteX6" fmla="*/ 1007015 w 1290145"/>
                <a:gd name="connsiteY6" fmla="*/ 30248 h 306386"/>
                <a:gd name="connsiteX7" fmla="*/ 1188979 w 1290145"/>
                <a:gd name="connsiteY7" fmla="*/ 82380 h 306386"/>
                <a:gd name="connsiteX8" fmla="*/ 1279353 w 1290145"/>
                <a:gd name="connsiteY8" fmla="*/ 127991 h 306386"/>
                <a:gd name="connsiteX9" fmla="*/ 1289669 w 1290145"/>
                <a:gd name="connsiteY9" fmla="*/ 158768 h 306386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772359 w 1290145"/>
                <a:gd name="connsiteY10" fmla="*/ 306386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1018286 w 1290145"/>
                <a:gd name="connsiteY10" fmla="*/ 228103 h 313614"/>
                <a:gd name="connsiteX11" fmla="*/ 772359 w 1290145"/>
                <a:gd name="connsiteY11" fmla="*/ 306386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1021685 w 1290145"/>
                <a:gd name="connsiteY10" fmla="*/ 286676 h 313614"/>
                <a:gd name="connsiteX11" fmla="*/ 772359 w 1290145"/>
                <a:gd name="connsiteY11" fmla="*/ 306386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1191648 w 1290145"/>
                <a:gd name="connsiteY10" fmla="*/ 231550 h 313614"/>
                <a:gd name="connsiteX11" fmla="*/ 1021685 w 1290145"/>
                <a:gd name="connsiteY11" fmla="*/ 286676 h 313614"/>
                <a:gd name="connsiteX12" fmla="*/ 772359 w 1290145"/>
                <a:gd name="connsiteY12" fmla="*/ 306386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1276629 w 1290145"/>
                <a:gd name="connsiteY10" fmla="*/ 187351 h 313614"/>
                <a:gd name="connsiteX11" fmla="*/ 1191648 w 1290145"/>
                <a:gd name="connsiteY11" fmla="*/ 231550 h 313614"/>
                <a:gd name="connsiteX12" fmla="*/ 1021685 w 1290145"/>
                <a:gd name="connsiteY12" fmla="*/ 286676 h 313614"/>
                <a:gd name="connsiteX13" fmla="*/ 772359 w 1290145"/>
                <a:gd name="connsiteY13" fmla="*/ 306386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1276629 w 1290145"/>
                <a:gd name="connsiteY10" fmla="*/ 187351 h 313614"/>
                <a:gd name="connsiteX11" fmla="*/ 1191648 w 1290145"/>
                <a:gd name="connsiteY11" fmla="*/ 231550 h 313614"/>
                <a:gd name="connsiteX12" fmla="*/ 1021685 w 1290145"/>
                <a:gd name="connsiteY12" fmla="*/ 286676 h 313614"/>
                <a:gd name="connsiteX13" fmla="*/ 772359 w 1290145"/>
                <a:gd name="connsiteY13" fmla="*/ 306386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1276629 w 1290145"/>
                <a:gd name="connsiteY10" fmla="*/ 187351 h 313614"/>
                <a:gd name="connsiteX11" fmla="*/ 1191648 w 1290145"/>
                <a:gd name="connsiteY11" fmla="*/ 231550 h 313614"/>
                <a:gd name="connsiteX12" fmla="*/ 1021685 w 1290145"/>
                <a:gd name="connsiteY12" fmla="*/ 286676 h 313614"/>
                <a:gd name="connsiteX13" fmla="*/ 772359 w 1290145"/>
                <a:gd name="connsiteY13" fmla="*/ 306386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1276629 w 1290145"/>
                <a:gd name="connsiteY10" fmla="*/ 187351 h 313614"/>
                <a:gd name="connsiteX11" fmla="*/ 1191648 w 1290145"/>
                <a:gd name="connsiteY11" fmla="*/ 231550 h 313614"/>
                <a:gd name="connsiteX12" fmla="*/ 1021685 w 1290145"/>
                <a:gd name="connsiteY12" fmla="*/ 286676 h 313614"/>
                <a:gd name="connsiteX13" fmla="*/ 772359 w 1290145"/>
                <a:gd name="connsiteY13" fmla="*/ 306386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1276629 w 1290145"/>
                <a:gd name="connsiteY10" fmla="*/ 187351 h 313614"/>
                <a:gd name="connsiteX11" fmla="*/ 1191648 w 1290145"/>
                <a:gd name="connsiteY11" fmla="*/ 231550 h 313614"/>
                <a:gd name="connsiteX12" fmla="*/ 1021685 w 1290145"/>
                <a:gd name="connsiteY12" fmla="*/ 286676 h 313614"/>
                <a:gd name="connsiteX13" fmla="*/ 772359 w 1290145"/>
                <a:gd name="connsiteY13" fmla="*/ 306386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1276629 w 1290145"/>
                <a:gd name="connsiteY10" fmla="*/ 187351 h 313614"/>
                <a:gd name="connsiteX11" fmla="*/ 1191648 w 1290145"/>
                <a:gd name="connsiteY11" fmla="*/ 231550 h 313614"/>
                <a:gd name="connsiteX12" fmla="*/ 1021685 w 1290145"/>
                <a:gd name="connsiteY12" fmla="*/ 286676 h 313614"/>
                <a:gd name="connsiteX13" fmla="*/ 772359 w 1290145"/>
                <a:gd name="connsiteY13" fmla="*/ 306386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1276629 w 1290145"/>
                <a:gd name="connsiteY10" fmla="*/ 187351 h 313614"/>
                <a:gd name="connsiteX11" fmla="*/ 1191648 w 1290145"/>
                <a:gd name="connsiteY11" fmla="*/ 231550 h 313614"/>
                <a:gd name="connsiteX12" fmla="*/ 1014886 w 1290145"/>
                <a:gd name="connsiteY12" fmla="*/ 279877 h 313614"/>
                <a:gd name="connsiteX13" fmla="*/ 772359 w 1290145"/>
                <a:gd name="connsiteY13" fmla="*/ 306386 h 313614"/>
                <a:gd name="connsiteX0" fmla="*/ 772359 w 1290145"/>
                <a:gd name="connsiteY0" fmla="*/ 306386 h 313614"/>
                <a:gd name="connsiteX1" fmla="*/ 209262 w 1290145"/>
                <a:gd name="connsiteY1" fmla="*/ 313614 h 313614"/>
                <a:gd name="connsiteX2" fmla="*/ 0 w 1290145"/>
                <a:gd name="connsiteY2" fmla="*/ 268896 h 313614"/>
                <a:gd name="connsiteX3" fmla="*/ 882 w 1290145"/>
                <a:gd name="connsiteY3" fmla="*/ 47767 h 313614"/>
                <a:gd name="connsiteX4" fmla="*/ 219246 w 1290145"/>
                <a:gd name="connsiteY4" fmla="*/ 0 h 313614"/>
                <a:gd name="connsiteX5" fmla="*/ 754113 w 1290145"/>
                <a:gd name="connsiteY5" fmla="*/ 0 h 313614"/>
                <a:gd name="connsiteX6" fmla="*/ 1007015 w 1290145"/>
                <a:gd name="connsiteY6" fmla="*/ 30248 h 313614"/>
                <a:gd name="connsiteX7" fmla="*/ 1188979 w 1290145"/>
                <a:gd name="connsiteY7" fmla="*/ 82380 h 313614"/>
                <a:gd name="connsiteX8" fmla="*/ 1279353 w 1290145"/>
                <a:gd name="connsiteY8" fmla="*/ 127991 h 313614"/>
                <a:gd name="connsiteX9" fmla="*/ 1289669 w 1290145"/>
                <a:gd name="connsiteY9" fmla="*/ 158768 h 313614"/>
                <a:gd name="connsiteX10" fmla="*/ 1276629 w 1290145"/>
                <a:gd name="connsiteY10" fmla="*/ 187351 h 313614"/>
                <a:gd name="connsiteX11" fmla="*/ 1195048 w 1290145"/>
                <a:gd name="connsiteY11" fmla="*/ 228150 h 313614"/>
                <a:gd name="connsiteX12" fmla="*/ 1014886 w 1290145"/>
                <a:gd name="connsiteY12" fmla="*/ 279877 h 313614"/>
                <a:gd name="connsiteX13" fmla="*/ 772359 w 1290145"/>
                <a:gd name="connsiteY13" fmla="*/ 306386 h 31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90145" h="313614">
                  <a:moveTo>
                    <a:pt x="772359" y="306386"/>
                  </a:moveTo>
                  <a:lnTo>
                    <a:pt x="209262" y="313614"/>
                  </a:lnTo>
                  <a:lnTo>
                    <a:pt x="0" y="268896"/>
                  </a:lnTo>
                  <a:lnTo>
                    <a:pt x="882" y="47767"/>
                  </a:lnTo>
                  <a:lnTo>
                    <a:pt x="219246" y="0"/>
                  </a:lnTo>
                  <a:lnTo>
                    <a:pt x="754113" y="0"/>
                  </a:lnTo>
                  <a:cubicBezTo>
                    <a:pt x="887948" y="6312"/>
                    <a:pt x="934537" y="16518"/>
                    <a:pt x="1007015" y="30248"/>
                  </a:cubicBezTo>
                  <a:cubicBezTo>
                    <a:pt x="1079493" y="43978"/>
                    <a:pt x="1143589" y="66090"/>
                    <a:pt x="1188979" y="82380"/>
                  </a:cubicBezTo>
                  <a:cubicBezTo>
                    <a:pt x="1234369" y="98671"/>
                    <a:pt x="1246483" y="106721"/>
                    <a:pt x="1279353" y="127991"/>
                  </a:cubicBezTo>
                  <a:cubicBezTo>
                    <a:pt x="1292889" y="136039"/>
                    <a:pt x="1289989" y="159798"/>
                    <a:pt x="1289669" y="158768"/>
                  </a:cubicBezTo>
                  <a:cubicBezTo>
                    <a:pt x="1286382" y="168095"/>
                    <a:pt x="1292399" y="175787"/>
                    <a:pt x="1276629" y="187351"/>
                  </a:cubicBezTo>
                  <a:cubicBezTo>
                    <a:pt x="1260859" y="198915"/>
                    <a:pt x="1238672" y="212729"/>
                    <a:pt x="1195048" y="228150"/>
                  </a:cubicBezTo>
                  <a:cubicBezTo>
                    <a:pt x="1151424" y="243571"/>
                    <a:pt x="1085334" y="266838"/>
                    <a:pt x="1014886" y="279877"/>
                  </a:cubicBezTo>
                  <a:cubicBezTo>
                    <a:pt x="944438" y="292916"/>
                    <a:pt x="907763" y="301896"/>
                    <a:pt x="772359" y="306386"/>
                  </a:cubicBezTo>
                  <a:close/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cxnSp>
          <p:nvCxnSpPr>
            <p:cNvPr id="78" name="Прямая соединительная линия 77"/>
            <p:cNvCxnSpPr/>
            <p:nvPr/>
          </p:nvCxnSpPr>
          <p:spPr>
            <a:xfrm>
              <a:off x="1384595" y="482146"/>
              <a:ext cx="0" cy="38272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/>
            <p:cNvCxnSpPr/>
            <p:nvPr/>
          </p:nvCxnSpPr>
          <p:spPr>
            <a:xfrm>
              <a:off x="1358164" y="481946"/>
              <a:ext cx="0" cy="3822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>
              <a:off x="1321165" y="481946"/>
              <a:ext cx="0" cy="3822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>
              <a:off x="2801119" y="481946"/>
              <a:ext cx="0" cy="3822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/>
            <p:cNvCxnSpPr/>
            <p:nvPr/>
          </p:nvCxnSpPr>
          <p:spPr>
            <a:xfrm>
              <a:off x="2838117" y="481946"/>
              <a:ext cx="0" cy="3822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Надпись 15"/>
            <p:cNvSpPr txBox="1"/>
            <p:nvPr/>
          </p:nvSpPr>
          <p:spPr>
            <a:xfrm>
              <a:off x="50096" y="523269"/>
              <a:ext cx="543867" cy="276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ru-RU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ствол</a:t>
              </a:r>
              <a:endParaRPr lang="ru-RU" sz="11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Надпись 15"/>
            <p:cNvSpPr txBox="1"/>
            <p:nvPr/>
          </p:nvSpPr>
          <p:spPr>
            <a:xfrm>
              <a:off x="648722" y="116028"/>
              <a:ext cx="804387" cy="276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ru-RU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область 1</a:t>
              </a:r>
            </a:p>
          </p:txBody>
        </p:sp>
        <p:sp>
          <p:nvSpPr>
            <p:cNvPr id="85" name="Надпись 15"/>
            <p:cNvSpPr txBox="1"/>
            <p:nvPr/>
          </p:nvSpPr>
          <p:spPr>
            <a:xfrm>
              <a:off x="1617669" y="95391"/>
              <a:ext cx="804387" cy="276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ru-RU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область 2</a:t>
              </a:r>
            </a:p>
          </p:txBody>
        </p:sp>
        <p:sp>
          <p:nvSpPr>
            <p:cNvPr id="86" name="Надпись 15"/>
            <p:cNvSpPr txBox="1"/>
            <p:nvPr/>
          </p:nvSpPr>
          <p:spPr>
            <a:xfrm>
              <a:off x="3864028" y="74259"/>
              <a:ext cx="804387" cy="276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ru-RU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область 3</a:t>
              </a:r>
            </a:p>
          </p:txBody>
        </p:sp>
        <p:sp>
          <p:nvSpPr>
            <p:cNvPr id="87" name="Надпись 15"/>
            <p:cNvSpPr txBox="1"/>
            <p:nvPr/>
          </p:nvSpPr>
          <p:spPr>
            <a:xfrm>
              <a:off x="808981" y="976518"/>
              <a:ext cx="822661" cy="276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ru-RU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граница 1</a:t>
              </a:r>
            </a:p>
          </p:txBody>
        </p:sp>
        <p:sp>
          <p:nvSpPr>
            <p:cNvPr id="88" name="Надпись 15"/>
            <p:cNvSpPr txBox="1"/>
            <p:nvPr/>
          </p:nvSpPr>
          <p:spPr>
            <a:xfrm>
              <a:off x="2526783" y="976513"/>
              <a:ext cx="822661" cy="276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ru-RU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граница 2</a:t>
              </a:r>
            </a:p>
          </p:txBody>
        </p:sp>
        <p:sp>
          <p:nvSpPr>
            <p:cNvPr id="89" name="Надпись 15"/>
            <p:cNvSpPr txBox="1"/>
            <p:nvPr/>
          </p:nvSpPr>
          <p:spPr>
            <a:xfrm>
              <a:off x="1992943" y="823275"/>
              <a:ext cx="378630" cy="2769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</a:t>
              </a:r>
              <a:r>
                <a:rPr lang="ru-RU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сн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90" name="Прямая соединительная линия 89"/>
            <p:cNvCxnSpPr/>
            <p:nvPr/>
          </p:nvCxnSpPr>
          <p:spPr>
            <a:xfrm>
              <a:off x="1046538" y="388997"/>
              <a:ext cx="0" cy="20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>
              <a:off x="2019079" y="375274"/>
              <a:ext cx="0" cy="1162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/>
            <p:cNvCxnSpPr>
              <a:stCxn id="86" idx="2"/>
            </p:cNvCxnSpPr>
            <p:nvPr/>
          </p:nvCxnSpPr>
          <p:spPr>
            <a:xfrm flipH="1">
              <a:off x="4265438" y="351258"/>
              <a:ext cx="784" cy="2406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/>
          </p:nvCxnSpPr>
          <p:spPr>
            <a:xfrm flipV="1">
              <a:off x="1215676" y="702978"/>
              <a:ext cx="0" cy="2733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 стрелкой 93"/>
            <p:cNvCxnSpPr/>
            <p:nvPr/>
          </p:nvCxnSpPr>
          <p:spPr>
            <a:xfrm>
              <a:off x="1215676" y="702959"/>
              <a:ext cx="168919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>
              <a:stCxn id="88" idx="0"/>
            </p:cNvCxnSpPr>
            <p:nvPr/>
          </p:nvCxnSpPr>
          <p:spPr>
            <a:xfrm flipH="1" flipV="1">
              <a:off x="2937946" y="729406"/>
              <a:ext cx="168" cy="2471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 стрелкой 95"/>
            <p:cNvCxnSpPr/>
            <p:nvPr/>
          </p:nvCxnSpPr>
          <p:spPr>
            <a:xfrm flipH="1">
              <a:off x="2763523" y="729404"/>
              <a:ext cx="1744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/>
          </p:nvCxnSpPr>
          <p:spPr>
            <a:xfrm>
              <a:off x="1966224" y="859994"/>
              <a:ext cx="0" cy="19183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 стрелкой 97"/>
            <p:cNvCxnSpPr/>
            <p:nvPr/>
          </p:nvCxnSpPr>
          <p:spPr>
            <a:xfrm>
              <a:off x="1960938" y="1051827"/>
              <a:ext cx="480985" cy="0"/>
            </a:xfrm>
            <a:prstGeom prst="straightConnector1">
              <a:avLst/>
            </a:prstGeom>
            <a:ln w="12700"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5291493" y="2482397"/>
            <a:ext cx="636713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FFFF00"/>
                </a:solidFill>
                <a:latin typeface="Bookman Old Style" pitchFamily="18" charset="0"/>
              </a:rPr>
              <a:t>ствол</a:t>
            </a:r>
            <a:endParaRPr lang="ru-RU" sz="13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5998277" y="3262143"/>
            <a:ext cx="970138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FFFF00"/>
                </a:solidFill>
                <a:latin typeface="Bookman Old Style" pitchFamily="18" charset="0"/>
              </a:rPr>
              <a:t>область 1</a:t>
            </a:r>
            <a:endParaRPr lang="ru-RU" sz="13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60" name="Text Box 6"/>
          <p:cNvSpPr txBox="1">
            <a:spLocks noChangeArrowheads="1"/>
          </p:cNvSpPr>
          <p:nvPr/>
        </p:nvSpPr>
        <p:spPr bwMode="auto">
          <a:xfrm>
            <a:off x="7012624" y="3273688"/>
            <a:ext cx="970138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FFFF00"/>
                </a:solidFill>
                <a:latin typeface="Bookman Old Style" pitchFamily="18" charset="0"/>
              </a:rPr>
              <a:t>область 2</a:t>
            </a:r>
            <a:endParaRPr lang="ru-RU" sz="13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61" name="Text Box 6"/>
          <p:cNvSpPr txBox="1">
            <a:spLocks noChangeArrowheads="1"/>
          </p:cNvSpPr>
          <p:nvPr/>
        </p:nvSpPr>
        <p:spPr bwMode="auto">
          <a:xfrm>
            <a:off x="8076391" y="3241577"/>
            <a:ext cx="970138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FFFF00"/>
                </a:solidFill>
                <a:latin typeface="Bookman Old Style" pitchFamily="18" charset="0"/>
              </a:rPr>
              <a:t>область 3</a:t>
            </a:r>
            <a:endParaRPr lang="ru-RU" sz="13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cxnSp>
        <p:nvCxnSpPr>
          <p:cNvPr id="7" name="Прямая соединительная линия 6"/>
          <p:cNvCxnSpPr>
            <a:stCxn id="59" idx="0"/>
          </p:cNvCxnSpPr>
          <p:nvPr/>
        </p:nvCxnSpPr>
        <p:spPr>
          <a:xfrm flipH="1" flipV="1">
            <a:off x="6366548" y="2884714"/>
            <a:ext cx="116798" cy="37742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stCxn id="60" idx="0"/>
          </p:cNvCxnSpPr>
          <p:nvPr/>
        </p:nvCxnSpPr>
        <p:spPr>
          <a:xfrm flipV="1">
            <a:off x="7497693" y="2884339"/>
            <a:ext cx="0" cy="3893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stCxn id="61" idx="0"/>
          </p:cNvCxnSpPr>
          <p:nvPr/>
        </p:nvCxnSpPr>
        <p:spPr>
          <a:xfrm flipV="1">
            <a:off x="8561460" y="2884714"/>
            <a:ext cx="223311" cy="35686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31"/>
          <p:cNvSpPr txBox="1">
            <a:spLocks noChangeArrowheads="1"/>
          </p:cNvSpPr>
          <p:nvPr/>
        </p:nvSpPr>
        <p:spPr bwMode="auto">
          <a:xfrm>
            <a:off x="6198884" y="6195148"/>
            <a:ext cx="284764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300" b="1" dirty="0" smtClean="0">
                <a:latin typeface="Bookman Old Style" pitchFamily="18" charset="0"/>
              </a:rPr>
              <a:t>Видео 1</a:t>
            </a:r>
            <a:r>
              <a:rPr lang="ru-RU" sz="1300" dirty="0" smtClean="0">
                <a:latin typeface="Bookman Old Style" pitchFamily="18" charset="0"/>
              </a:rPr>
              <a:t> – Построение сетки</a:t>
            </a:r>
            <a:endParaRPr lang="ru-RU" sz="1300" dirty="0">
              <a:latin typeface="Bookman Old Style" pitchFamily="18" charset="0"/>
            </a:endParaRPr>
          </a:p>
        </p:txBody>
      </p:sp>
      <p:pic>
        <p:nvPicPr>
          <p:cNvPr id="21" name="net_bottom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3069" b="17143"/>
          <a:stretch/>
        </p:blipFill>
        <p:spPr>
          <a:xfrm>
            <a:off x="5702990" y="4421498"/>
            <a:ext cx="3307403" cy="17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18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803188" y="2498023"/>
            <a:ext cx="78486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46088" indent="-446088">
              <a:spcBef>
                <a:spcPct val="55000"/>
              </a:spcBef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2. Решение 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задач внешней баллистики </a:t>
            </a:r>
            <a:b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при проектировании и отработке </a:t>
            </a:r>
            <a:b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ракетно-артиллерийских систем</a:t>
            </a:r>
            <a:endParaRPr lang="ru-RU" sz="2400" b="1" dirty="0">
              <a:solidFill>
                <a:schemeClr val="bg2">
                  <a:lumMod val="50000"/>
                </a:schemeClr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4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19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541338" indent="-541338" algn="ctr">
              <a:spcAft>
                <a:spcPts val="600"/>
              </a:spcAft>
            </a:pPr>
            <a:r>
              <a:rPr lang="ru-RU" altLang="ru-RU" sz="1700" b="1" dirty="0" smtClean="0">
                <a:solidFill>
                  <a:schemeClr val="tx1"/>
                </a:solidFill>
                <a:latin typeface="Bookman Old Style" pitchFamily="18" charset="0"/>
              </a:rPr>
              <a:t>2.1. </a:t>
            </a:r>
            <a:r>
              <a:rPr lang="ru-RU" altLang="ru-RU" sz="1700" b="1" dirty="0">
                <a:solidFill>
                  <a:schemeClr val="tx1"/>
                </a:solidFill>
                <a:latin typeface="Bookman Old Style" pitchFamily="18" charset="0"/>
              </a:rPr>
              <a:t>Постановка </a:t>
            </a:r>
            <a:r>
              <a:rPr lang="ru-RU" altLang="ru-RU" sz="1700" b="1" dirty="0" smtClean="0">
                <a:solidFill>
                  <a:schemeClr val="tx1"/>
                </a:solidFill>
                <a:latin typeface="Bookman Old Style" pitchFamily="18" charset="0"/>
              </a:rPr>
              <a:t>задачи повышения </a:t>
            </a:r>
            <a:r>
              <a:rPr lang="ru-RU" altLang="ru-RU" sz="1700" b="1" dirty="0">
                <a:solidFill>
                  <a:schemeClr val="tx1"/>
                </a:solidFill>
                <a:latin typeface="Bookman Old Style" pitchFamily="18" charset="0"/>
              </a:rPr>
              <a:t>дальности стрельбы</a:t>
            </a: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284025" y="661668"/>
            <a:ext cx="8466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Оптимизация аэродинамической формы снаряда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904978"/>
              </p:ext>
            </p:extLst>
          </p:nvPr>
        </p:nvGraphicFramePr>
        <p:xfrm>
          <a:off x="1424882" y="4091308"/>
          <a:ext cx="1203552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11" name="Уравнение" r:id="rId3" imgW="1002960" imgH="253800" progId="Equation.3">
                  <p:embed/>
                </p:oleObj>
              </mc:Choice>
              <mc:Fallback>
                <p:oleObj name="Уравнение" r:id="rId3" imgW="1002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4882" y="4091308"/>
                        <a:ext cx="1203552" cy="304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360815"/>
              </p:ext>
            </p:extLst>
          </p:nvPr>
        </p:nvGraphicFramePr>
        <p:xfrm>
          <a:off x="1393719" y="4339221"/>
          <a:ext cx="2026512" cy="5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12" name="Уравнение" r:id="rId5" imgW="1688760" imgH="495000" progId="Equation.3">
                  <p:embed/>
                </p:oleObj>
              </mc:Choice>
              <mc:Fallback>
                <p:oleObj name="Уравнение" r:id="rId5" imgW="168876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719" y="4339221"/>
                        <a:ext cx="2026512" cy="59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651807"/>
              </p:ext>
            </p:extLst>
          </p:nvPr>
        </p:nvGraphicFramePr>
        <p:xfrm>
          <a:off x="1433940" y="4959541"/>
          <a:ext cx="609552" cy="258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13" name="Уравнение" r:id="rId7" imgW="507960" imgH="215640" progId="Equation.3">
                  <p:embed/>
                </p:oleObj>
              </mc:Choice>
              <mc:Fallback>
                <p:oleObj name="Уравнение" r:id="rId7" imgW="507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940" y="4959541"/>
                        <a:ext cx="609552" cy="2587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660031"/>
              </p:ext>
            </p:extLst>
          </p:nvPr>
        </p:nvGraphicFramePr>
        <p:xfrm>
          <a:off x="2230829" y="4946698"/>
          <a:ext cx="792288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14" name="Уравнение" r:id="rId9" imgW="660240" imgH="253800" progId="Equation.3">
                  <p:embed/>
                </p:oleObj>
              </mc:Choice>
              <mc:Fallback>
                <p:oleObj name="Уравнение" r:id="rId9" imgW="6602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829" y="4946698"/>
                        <a:ext cx="792288" cy="304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4060919" y="3463400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4068835" y="4469273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17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30" name="Объект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221903"/>
              </p:ext>
            </p:extLst>
          </p:nvPr>
        </p:nvGraphicFramePr>
        <p:xfrm>
          <a:off x="1333500" y="3482975"/>
          <a:ext cx="2682875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15" name="Формула" r:id="rId11" imgW="2234880" imgH="253800" progId="Equation.3">
                  <p:embed/>
                </p:oleObj>
              </mc:Choice>
              <mc:Fallback>
                <p:oleObj name="Формула" r:id="rId11" imgW="22348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3482975"/>
                        <a:ext cx="2682875" cy="303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5233958" y="4914036"/>
            <a:ext cx="383384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17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Схема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осколочно-фугасного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снаряда</a:t>
            </a:r>
          </a:p>
        </p:txBody>
      </p:sp>
      <p:grpSp>
        <p:nvGrpSpPr>
          <p:cNvPr id="25" name="Group 920"/>
          <p:cNvGrpSpPr>
            <a:grpSpLocks noChangeAspect="1"/>
          </p:cNvGrpSpPr>
          <p:nvPr/>
        </p:nvGrpSpPr>
        <p:grpSpPr bwMode="auto">
          <a:xfrm>
            <a:off x="5328639" y="3585160"/>
            <a:ext cx="3632597" cy="1382316"/>
            <a:chOff x="2584" y="3745"/>
            <a:chExt cx="5084" cy="1934"/>
          </a:xfrm>
        </p:grpSpPr>
        <p:sp>
          <p:nvSpPr>
            <p:cNvPr id="29" name="AutoShape 947"/>
            <p:cNvSpPr>
              <a:spLocks noChangeAspect="1" noChangeArrowheads="1"/>
            </p:cNvSpPr>
            <p:nvPr/>
          </p:nvSpPr>
          <p:spPr bwMode="auto">
            <a:xfrm>
              <a:off x="2584" y="3745"/>
              <a:ext cx="5084" cy="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Прямая соединительная линия 3"/>
            <p:cNvSpPr>
              <a:spLocks noChangeShapeType="1"/>
            </p:cNvSpPr>
            <p:nvPr/>
          </p:nvSpPr>
          <p:spPr bwMode="auto">
            <a:xfrm>
              <a:off x="4191" y="4029"/>
              <a:ext cx="13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Прямая соединительная линия 4"/>
            <p:cNvSpPr>
              <a:spLocks noChangeShapeType="1"/>
            </p:cNvSpPr>
            <p:nvPr/>
          </p:nvSpPr>
          <p:spPr bwMode="auto">
            <a:xfrm flipH="1">
              <a:off x="3636" y="4028"/>
              <a:ext cx="555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Прямая соединительная линия 5"/>
            <p:cNvSpPr>
              <a:spLocks noChangeShapeType="1"/>
            </p:cNvSpPr>
            <p:nvPr/>
          </p:nvSpPr>
          <p:spPr bwMode="auto">
            <a:xfrm>
              <a:off x="4202" y="4823"/>
              <a:ext cx="13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Прямая соединительная линия 6"/>
            <p:cNvSpPr>
              <a:spLocks noChangeShapeType="1"/>
            </p:cNvSpPr>
            <p:nvPr/>
          </p:nvSpPr>
          <p:spPr bwMode="auto">
            <a:xfrm flipH="1" flipV="1">
              <a:off x="3645" y="4680"/>
              <a:ext cx="555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Прямая соединительная линия 7"/>
            <p:cNvSpPr>
              <a:spLocks noChangeShapeType="1"/>
            </p:cNvSpPr>
            <p:nvPr/>
          </p:nvSpPr>
          <p:spPr bwMode="auto">
            <a:xfrm>
              <a:off x="3636" y="4191"/>
              <a:ext cx="1" cy="4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Прямая соединительная линия 9"/>
            <p:cNvSpPr>
              <a:spLocks noChangeShapeType="1"/>
            </p:cNvSpPr>
            <p:nvPr/>
          </p:nvSpPr>
          <p:spPr bwMode="auto">
            <a:xfrm flipH="1">
              <a:off x="3622" y="4433"/>
              <a:ext cx="370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Полилиния 39"/>
            <p:cNvSpPr>
              <a:spLocks/>
            </p:cNvSpPr>
            <p:nvPr/>
          </p:nvSpPr>
          <p:spPr bwMode="auto">
            <a:xfrm flipH="1">
              <a:off x="5537" y="4028"/>
              <a:ext cx="1800" cy="405"/>
            </a:xfrm>
            <a:custGeom>
              <a:avLst/>
              <a:gdLst>
                <a:gd name="T0" fmla="*/ 0 w 1143000"/>
                <a:gd name="T1" fmla="*/ 257175 h 266700"/>
                <a:gd name="T2" fmla="*/ 581025 w 1143000"/>
                <a:gd name="T3" fmla="*/ 55109 h 266700"/>
                <a:gd name="T4" fmla="*/ 1143000 w 1143000"/>
                <a:gd name="T5" fmla="*/ 0 h 26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3000" h="266700">
                  <a:moveTo>
                    <a:pt x="0" y="266700"/>
                  </a:moveTo>
                  <a:cubicBezTo>
                    <a:pt x="195262" y="184150"/>
                    <a:pt x="390525" y="101600"/>
                    <a:pt x="581025" y="57150"/>
                  </a:cubicBezTo>
                  <a:cubicBezTo>
                    <a:pt x="771525" y="12700"/>
                    <a:pt x="1052513" y="6350"/>
                    <a:pt x="114300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Полилиния 12"/>
            <p:cNvSpPr>
              <a:spLocks/>
            </p:cNvSpPr>
            <p:nvPr/>
          </p:nvSpPr>
          <p:spPr bwMode="auto">
            <a:xfrm flipH="1" flipV="1">
              <a:off x="5537" y="4433"/>
              <a:ext cx="1800" cy="390"/>
            </a:xfrm>
            <a:custGeom>
              <a:avLst/>
              <a:gdLst>
                <a:gd name="T0" fmla="*/ 0 w 1143000"/>
                <a:gd name="T1" fmla="*/ 247649 h 266700"/>
                <a:gd name="T2" fmla="*/ 581025 w 1143000"/>
                <a:gd name="T3" fmla="*/ 53068 h 266700"/>
                <a:gd name="T4" fmla="*/ 1143000 w 1143000"/>
                <a:gd name="T5" fmla="*/ 0 h 26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3000" h="266700">
                  <a:moveTo>
                    <a:pt x="0" y="266700"/>
                  </a:moveTo>
                  <a:cubicBezTo>
                    <a:pt x="195262" y="184150"/>
                    <a:pt x="390525" y="101600"/>
                    <a:pt x="581025" y="57150"/>
                  </a:cubicBezTo>
                  <a:cubicBezTo>
                    <a:pt x="771525" y="12700"/>
                    <a:pt x="1052513" y="6350"/>
                    <a:pt x="114300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Прямая соединительная линия 13"/>
            <p:cNvSpPr>
              <a:spLocks noChangeShapeType="1"/>
            </p:cNvSpPr>
            <p:nvPr/>
          </p:nvSpPr>
          <p:spPr bwMode="auto">
            <a:xfrm>
              <a:off x="5537" y="4028"/>
              <a:ext cx="15" cy="12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Прямая соединительная линия 14"/>
            <p:cNvSpPr>
              <a:spLocks noChangeShapeType="1"/>
            </p:cNvSpPr>
            <p:nvPr/>
          </p:nvSpPr>
          <p:spPr bwMode="auto">
            <a:xfrm>
              <a:off x="4191" y="4047"/>
              <a:ext cx="1" cy="12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Прямая соединительная линия 15"/>
            <p:cNvSpPr>
              <a:spLocks noChangeShapeType="1"/>
            </p:cNvSpPr>
            <p:nvPr/>
          </p:nvSpPr>
          <p:spPr bwMode="auto">
            <a:xfrm>
              <a:off x="7329" y="4444"/>
              <a:ext cx="1" cy="8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Прямая соединительная линия 16"/>
            <p:cNvSpPr>
              <a:spLocks noChangeShapeType="1"/>
            </p:cNvSpPr>
            <p:nvPr/>
          </p:nvSpPr>
          <p:spPr bwMode="auto">
            <a:xfrm flipH="1">
              <a:off x="3635" y="4185"/>
              <a:ext cx="1" cy="1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Прямая соединительная линия 17"/>
            <p:cNvSpPr>
              <a:spLocks noChangeShapeType="1"/>
            </p:cNvSpPr>
            <p:nvPr/>
          </p:nvSpPr>
          <p:spPr bwMode="auto">
            <a:xfrm>
              <a:off x="2867" y="4036"/>
              <a:ext cx="129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Прямая соединительная линия 18"/>
            <p:cNvSpPr>
              <a:spLocks noChangeShapeType="1"/>
            </p:cNvSpPr>
            <p:nvPr/>
          </p:nvSpPr>
          <p:spPr bwMode="auto">
            <a:xfrm flipH="1">
              <a:off x="2877" y="4036"/>
              <a:ext cx="1290" cy="3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Прямая соединительная линия 19"/>
            <p:cNvSpPr>
              <a:spLocks noChangeShapeType="1"/>
            </p:cNvSpPr>
            <p:nvPr/>
          </p:nvSpPr>
          <p:spPr bwMode="auto">
            <a:xfrm flipH="1">
              <a:off x="6163" y="4111"/>
              <a:ext cx="259" cy="9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arrow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Прямая со стрелкой 20"/>
            <p:cNvSpPr>
              <a:spLocks noChangeShapeType="1"/>
            </p:cNvSpPr>
            <p:nvPr/>
          </p:nvSpPr>
          <p:spPr bwMode="auto">
            <a:xfrm>
              <a:off x="5540" y="5246"/>
              <a:ext cx="178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Прямая со стрелкой 21"/>
            <p:cNvSpPr>
              <a:spLocks noChangeShapeType="1"/>
            </p:cNvSpPr>
            <p:nvPr/>
          </p:nvSpPr>
          <p:spPr bwMode="auto">
            <a:xfrm>
              <a:off x="4205" y="5245"/>
              <a:ext cx="1335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Прямая со стрелкой 22"/>
            <p:cNvSpPr>
              <a:spLocks noChangeShapeType="1"/>
            </p:cNvSpPr>
            <p:nvPr/>
          </p:nvSpPr>
          <p:spPr bwMode="auto">
            <a:xfrm>
              <a:off x="3635" y="5237"/>
              <a:ext cx="555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Полилиния 24"/>
            <p:cNvSpPr>
              <a:spLocks/>
            </p:cNvSpPr>
            <p:nvPr/>
          </p:nvSpPr>
          <p:spPr bwMode="auto">
            <a:xfrm flipH="1">
              <a:off x="3106" y="4067"/>
              <a:ext cx="49" cy="210"/>
            </a:xfrm>
            <a:custGeom>
              <a:avLst/>
              <a:gdLst>
                <a:gd name="T0" fmla="*/ 28575 w 31324"/>
                <a:gd name="T1" fmla="*/ 0 h 133350"/>
                <a:gd name="T2" fmla="*/ 28575 w 31324"/>
                <a:gd name="T3" fmla="*/ 76200 h 133350"/>
                <a:gd name="T4" fmla="*/ 0 w 31324"/>
                <a:gd name="T5" fmla="*/ 133350 h 1333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24" h="133350">
                  <a:moveTo>
                    <a:pt x="28575" y="0"/>
                  </a:moveTo>
                  <a:cubicBezTo>
                    <a:pt x="30956" y="26987"/>
                    <a:pt x="33338" y="53975"/>
                    <a:pt x="28575" y="76200"/>
                  </a:cubicBezTo>
                  <a:cubicBezTo>
                    <a:pt x="23812" y="98425"/>
                    <a:pt x="11906" y="115887"/>
                    <a:pt x="0" y="13335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AutoShape 927"/>
            <p:cNvSpPr>
              <a:spLocks noChangeShapeType="1"/>
            </p:cNvSpPr>
            <p:nvPr/>
          </p:nvSpPr>
          <p:spPr bwMode="auto">
            <a:xfrm>
              <a:off x="4530" y="4035"/>
              <a:ext cx="1" cy="7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aphicFrame>
          <p:nvGraphicFramePr>
            <p:cNvPr id="54" name="Объект 53"/>
            <p:cNvGraphicFramePr>
              <a:graphicFrameLocks noChangeAspect="1"/>
            </p:cNvGraphicFramePr>
            <p:nvPr/>
          </p:nvGraphicFramePr>
          <p:xfrm>
            <a:off x="4599" y="4120"/>
            <a:ext cx="200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016" name="Уравнение" r:id="rId13" imgW="126780" imgH="164814" progId="Equation.3">
                    <p:embed/>
                  </p:oleObj>
                </mc:Choice>
                <mc:Fallback>
                  <p:oleObj name="Уравнение" r:id="rId13" imgW="126780" imgH="1648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9" y="4120"/>
                          <a:ext cx="200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Объект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839508"/>
                </p:ext>
              </p:extLst>
            </p:nvPr>
          </p:nvGraphicFramePr>
          <p:xfrm>
            <a:off x="6235" y="4872"/>
            <a:ext cx="27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017" name="Уравнение" r:id="rId15" imgW="177646" imgH="190335" progId="Equation.3">
                    <p:embed/>
                  </p:oleObj>
                </mc:Choice>
                <mc:Fallback>
                  <p:oleObj name="Уравнение" r:id="rId15" imgW="177646" imgH="1903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35" y="4872"/>
                          <a:ext cx="279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Объект 55"/>
            <p:cNvGraphicFramePr>
              <a:graphicFrameLocks/>
            </p:cNvGraphicFramePr>
            <p:nvPr/>
          </p:nvGraphicFramePr>
          <p:xfrm>
            <a:off x="6163" y="5237"/>
            <a:ext cx="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018" name="Уравнение" r:id="rId17" imgW="152334" imgH="190417" progId="Equation.3">
                    <p:embed/>
                  </p:oleObj>
                </mc:Choice>
                <mc:Fallback>
                  <p:oleObj name="Уравнение" r:id="rId17" imgW="152334" imgH="190417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3" y="5237"/>
                          <a:ext cx="240" cy="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Объект 56"/>
            <p:cNvGraphicFramePr>
              <a:graphicFrameLocks/>
            </p:cNvGraphicFramePr>
            <p:nvPr/>
          </p:nvGraphicFramePr>
          <p:xfrm>
            <a:off x="4726" y="5238"/>
            <a:ext cx="260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019" name="Уравнение" r:id="rId19" imgW="164957" imgH="203024" progId="Equation.3">
                    <p:embed/>
                  </p:oleObj>
                </mc:Choice>
                <mc:Fallback>
                  <p:oleObj name="Уравнение" r:id="rId19" imgW="164957" imgH="203024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6" y="5238"/>
                          <a:ext cx="260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Объект 57"/>
            <p:cNvGraphicFramePr>
              <a:graphicFrameLocks/>
            </p:cNvGraphicFramePr>
            <p:nvPr/>
          </p:nvGraphicFramePr>
          <p:xfrm>
            <a:off x="3801" y="5213"/>
            <a:ext cx="22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020" name="Уравнение" r:id="rId21" imgW="139639" imgH="203112" progId="Equation.3">
                    <p:embed/>
                  </p:oleObj>
                </mc:Choice>
                <mc:Fallback>
                  <p:oleObj name="Уравнение" r:id="rId21" imgW="139639" imgH="203112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1" y="5213"/>
                          <a:ext cx="221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Объект 58"/>
            <p:cNvGraphicFramePr>
              <a:graphicFrameLocks/>
            </p:cNvGraphicFramePr>
            <p:nvPr/>
          </p:nvGraphicFramePr>
          <p:xfrm>
            <a:off x="2745" y="4028"/>
            <a:ext cx="300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021" name="Уравнение" r:id="rId23" imgW="190417" imgH="203112" progId="Equation.3">
                    <p:embed/>
                  </p:oleObj>
                </mc:Choice>
                <mc:Fallback>
                  <p:oleObj name="Уравнение" r:id="rId23" imgW="190417" imgH="203112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5" y="4028"/>
                          <a:ext cx="300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5" name="Text Box 39"/>
          <p:cNvSpPr txBox="1">
            <a:spLocks noChangeArrowheads="1"/>
          </p:cNvSpPr>
          <p:nvPr/>
        </p:nvSpPr>
        <p:spPr bwMode="auto">
          <a:xfrm>
            <a:off x="183412" y="1101596"/>
            <a:ext cx="8812396" cy="1831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i="1" dirty="0" smtClean="0">
                <a:solidFill>
                  <a:prstClr val="black"/>
                </a:solidFill>
                <a:latin typeface="Bookman Old Style" pitchFamily="18" charset="0"/>
              </a:rPr>
              <a:t>Основные допущения: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Рассматривался осколочно-фугасный снаряд классической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формы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;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Задавались геометрические ограничения исходя из </a:t>
            </a: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минимальной длины цилиндрической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части и максимальной общей длины снаряда (обеспечение устойчивости движения снаряда в стволе);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Ограничения, связанные с внутренним устройством снаряда, и влияние формы на массу снаряда не учитывались.</a:t>
            </a:r>
          </a:p>
        </p:txBody>
      </p:sp>
    </p:spTree>
    <p:extLst>
      <p:ext uri="{BB962C8B-B14F-4D97-AF65-F5344CB8AC3E}">
        <p14:creationId xmlns:p14="http://schemas.microsoft.com/office/powerpoint/2010/main" val="15032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83809" y="6534000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8</a:t>
            </a:r>
            <a:endParaRPr lang="ru-RU" sz="16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624608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Аналитический обзор работ </a:t>
            </a:r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/>
            </a:r>
            <a:b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</a:br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по теме диссертационного исследования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52606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Bookman Old Style" pitchFamily="18" charset="0"/>
              </a:rPr>
              <a:t>Королев С.А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.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Развитие подходов к решению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проблем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аэродинамики и устойчивости движения …</a:t>
            </a:r>
            <a:endParaRPr kumimoji="0" lang="ru-RU" sz="1200" i="0" u="none" strike="noStrike" kern="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315686" y="778470"/>
            <a:ext cx="8512628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1200"/>
              </a:spcAft>
            </a:pP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Внешняя баллистика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ctr"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Н.В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  <a:r>
              <a:rPr lang="ru-RU" altLang="ru-RU" sz="12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Маиевский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(1850–1892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), 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Б.Н. Окунев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(1897-1961), 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Д.А. </a:t>
            </a:r>
            <a:r>
              <a:rPr lang="ru-RU" altLang="ru-RU" sz="12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Вентцель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(1898-1955),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Я.М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. Шапиро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 (1930-1994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),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В.С. Пугачев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(1930-1998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) и др.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6684799" y="1721876"/>
            <a:ext cx="2144485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Ижевский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гос. </a:t>
            </a:r>
            <a:r>
              <a:rPr lang="ru-RU" altLang="ru-RU" sz="1200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техн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 ун-т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им. М.Т. Калашникова</a:t>
            </a:r>
          </a:p>
          <a:p>
            <a:pPr algn="ctr" eaLnBrk="1" hangingPunct="1"/>
            <a:r>
              <a:rPr lang="ru-RU" altLang="ru-RU" sz="1200" b="1" dirty="0">
                <a:solidFill>
                  <a:srgbClr val="000000"/>
                </a:solidFill>
                <a:latin typeface="Bookman Old Style" pitchFamily="18" charset="0"/>
              </a:rPr>
              <a:t>А.А. Коновалов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,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/>
            </a:r>
            <a:b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Ю.В. Николаев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и др.</a:t>
            </a:r>
          </a:p>
        </p:txBody>
      </p:sp>
      <p:sp>
        <p:nvSpPr>
          <p:cNvPr id="9" name="Rectangle 27"/>
          <p:cNvSpPr>
            <a:spLocks noChangeArrowheads="1"/>
          </p:cNvSpPr>
          <p:nvPr/>
        </p:nvSpPr>
        <p:spPr bwMode="auto">
          <a:xfrm>
            <a:off x="316656" y="1721876"/>
            <a:ext cx="204555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Московский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гос. </a:t>
            </a:r>
            <a:r>
              <a:rPr lang="ru-RU" altLang="ru-RU" sz="1200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техн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 ун-т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им. Н.Э. Баумана</a:t>
            </a:r>
          </a:p>
          <a:p>
            <a:pPr algn="ctr" eaLnBrk="1" hangingPunct="1"/>
            <a:r>
              <a:rPr lang="ru-RU" altLang="ru-RU" sz="1200" b="1" dirty="0">
                <a:solidFill>
                  <a:srgbClr val="000000"/>
                </a:solidFill>
                <a:latin typeface="Bookman Old Style" pitchFamily="18" charset="0"/>
              </a:rPr>
              <a:t>А.А. Дмитриевский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, 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itchFamily="18" charset="0"/>
              </a:rPr>
              <a:t>Л.Н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. Лысенко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и др.</a:t>
            </a: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2439372" y="1713939"/>
            <a:ext cx="2089089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Балтийский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гос. </a:t>
            </a:r>
            <a:r>
              <a:rPr lang="ru-RU" altLang="ru-RU" sz="1200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техн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 ун-т им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. Д.Ф.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Устинова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ctr" eaLnBrk="1" hangingPunct="1"/>
            <a:r>
              <a:rPr lang="ru-RU" altLang="ru-RU" sz="1200" b="1" dirty="0">
                <a:solidFill>
                  <a:srgbClr val="000000"/>
                </a:solidFill>
                <a:latin typeface="Bookman Old Style" pitchFamily="18" charset="0"/>
              </a:rPr>
              <a:t>А.С. Шалыгин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,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/>
            </a:r>
            <a:b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Б.Э. </a:t>
            </a:r>
            <a:r>
              <a:rPr lang="ru-RU" altLang="ru-RU" sz="1200" b="1" dirty="0" err="1" smtClean="0">
                <a:solidFill>
                  <a:srgbClr val="000000"/>
                </a:solidFill>
                <a:latin typeface="Bookman Old Style" pitchFamily="18" charset="0"/>
              </a:rPr>
              <a:t>Кэрт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и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др.</a:t>
            </a:r>
          </a:p>
        </p:txBody>
      </p:sp>
      <p:sp>
        <p:nvSpPr>
          <p:cNvPr id="12" name="Rectangle 27"/>
          <p:cNvSpPr>
            <a:spLocks noChangeArrowheads="1"/>
          </p:cNvSpPr>
          <p:nvPr/>
        </p:nvSpPr>
        <p:spPr bwMode="auto">
          <a:xfrm>
            <a:off x="315686" y="3942076"/>
            <a:ext cx="1719943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Институт механики </a:t>
            </a:r>
            <a:r>
              <a:rPr lang="ru-RU" altLang="ru-RU" sz="1200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УдмФИЦ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УрО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РАН 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ctr" eaLnBrk="1" hangingPunct="1"/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А.М. </a:t>
            </a:r>
            <a:r>
              <a:rPr lang="ru-RU" altLang="ru-RU" sz="12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</a:p>
          <a:p>
            <a:pPr algn="ctr" eaLnBrk="1" hangingPunct="1"/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А.И. Карпов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и др.</a:t>
            </a:r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2156333" y="3942075"/>
            <a:ext cx="2099982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Московский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гос. </a:t>
            </a:r>
            <a:r>
              <a:rPr lang="ru-RU" altLang="ru-RU" sz="1200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техн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 ун-т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им. Н.Э. Баумана</a:t>
            </a:r>
          </a:p>
          <a:p>
            <a:pPr algn="ctr" eaLnBrk="1" hangingPunct="1"/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Н.Ф. Краснов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В.Т. Калугин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и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др.</a:t>
            </a:r>
          </a:p>
        </p:txBody>
      </p:sp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4377019" y="3942074"/>
            <a:ext cx="215441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Казанский НИТУ </a:t>
            </a:r>
            <a:b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им. А.Н. Туполева - КАИ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ctr"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С.А. Михайлов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, </a:t>
            </a:r>
            <a:b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А.Н. </a:t>
            </a:r>
            <a:r>
              <a:rPr lang="ru-RU" altLang="ru-RU" sz="1200" b="1" dirty="0" err="1" smtClean="0">
                <a:solidFill>
                  <a:srgbClr val="000000"/>
                </a:solidFill>
                <a:latin typeface="Bookman Old Style" pitchFamily="18" charset="0"/>
              </a:rPr>
              <a:t>Кусюмов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и др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.</a:t>
            </a:r>
            <a:endParaRPr lang="ru-RU" altLang="ru-RU" sz="12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4605627" y="1716631"/>
            <a:ext cx="2002006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Томский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гос. ун-т 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ctr"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В.Д. Мерзляков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,</a:t>
            </a:r>
            <a:endParaRPr lang="ru-RU" altLang="ru-RU" sz="1200" dirty="0">
              <a:solidFill>
                <a:srgbClr val="000000"/>
              </a:solidFill>
              <a:latin typeface="Bookman Old Style" pitchFamily="18" charset="0"/>
            </a:endParaRPr>
          </a:p>
          <a:p>
            <a:pPr algn="ctr" eaLnBrk="1" hangingPunct="1"/>
            <a:r>
              <a:rPr lang="ru-RU" altLang="ru-RU" sz="1200" b="1" dirty="0">
                <a:solidFill>
                  <a:srgbClr val="000000"/>
                </a:solidFill>
                <a:latin typeface="Bookman Old Style" pitchFamily="18" charset="0"/>
              </a:rPr>
              <a:t>В.И. </a:t>
            </a:r>
            <a:r>
              <a:rPr lang="ru-RU" altLang="ru-RU" sz="1200" b="1" dirty="0" err="1">
                <a:solidFill>
                  <a:srgbClr val="000000"/>
                </a:solidFill>
                <a:latin typeface="Bookman Old Style" pitchFamily="18" charset="0"/>
              </a:rPr>
              <a:t>Биматов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/>
            </a:r>
            <a:b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и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др.</a:t>
            </a:r>
          </a:p>
        </p:txBody>
      </p:sp>
      <p:sp>
        <p:nvSpPr>
          <p:cNvPr id="19" name="Rectangle 27"/>
          <p:cNvSpPr>
            <a:spLocks noChangeArrowheads="1"/>
          </p:cNvSpPr>
          <p:nvPr/>
        </p:nvSpPr>
        <p:spPr bwMode="auto">
          <a:xfrm>
            <a:off x="315686" y="2821931"/>
            <a:ext cx="8512628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1200"/>
              </a:spcAft>
            </a:pPr>
            <a:r>
              <a:rPr lang="ru-RU" altLang="ru-RU" sz="14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Аэрогидродинамика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ctr"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Л. Эйлер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(1726–1783), 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О. </a:t>
            </a:r>
            <a:r>
              <a:rPr lang="ru-RU" altLang="ru-RU" sz="12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Рейнольдс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(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1842-1912), 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Л. Прандтль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(1875–1953), </a:t>
            </a:r>
            <a:endParaRPr lang="ru-RU" altLang="ru-RU" sz="1200" dirty="0" smtClean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ctr"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Н.Е. Жуковский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(1870-1921),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С.А. Чаплыгин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(1890-1942), М.А. Лаврентьев (1900-1980), М.В. Келдыш (1911-1978), Л.И. Седов (1907-1999), Л.Г. </a:t>
            </a:r>
            <a:r>
              <a:rPr lang="ru-RU" altLang="ru-RU" sz="1200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Лойцянский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(1900-1991), С.А. </a:t>
            </a:r>
            <a:r>
              <a:rPr lang="ru-RU" altLang="ru-RU" sz="1200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Христианович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(1908-2000) и др.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Rectangle 27"/>
          <p:cNvSpPr>
            <a:spLocks noChangeArrowheads="1"/>
          </p:cNvSpPr>
          <p:nvPr/>
        </p:nvSpPr>
        <p:spPr bwMode="auto">
          <a:xfrm>
            <a:off x="6607633" y="3931365"/>
            <a:ext cx="2220681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Московский авиационный институт 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ctr" eaLnBrk="1" hangingPunct="1"/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В.В. Малышев, 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А.В. Ефремов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и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др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.</a:t>
            </a:r>
            <a:endParaRPr lang="ru-RU" altLang="ru-RU" sz="12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315686" y="5059510"/>
            <a:ext cx="8512628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1200"/>
              </a:spcAft>
            </a:pP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Аэродинамика вертолета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ctr" eaLnBrk="1" hangingPunct="1"/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Центральный аэрогидродинамический институт им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. Н.Е.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Жуковского</a:t>
            </a:r>
          </a:p>
          <a:p>
            <a:pPr algn="ctr"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Б.Н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Юрьев, М.Л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Миль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А.С. </a:t>
            </a:r>
            <a:r>
              <a:rPr lang="ru-RU" altLang="ru-RU" sz="1200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Браверман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, А.В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.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Некрасов,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М.Н.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Тищенко и др.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8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2</a:t>
            </a:r>
            <a:r>
              <a:rPr lang="ru-RU" sz="1800" b="1" dirty="0">
                <a:solidFill>
                  <a:schemeClr val="tx1"/>
                </a:solidFill>
                <a:latin typeface="Bookman Old Style" pitchFamily="18" charset="0"/>
              </a:rPr>
              <a:t>0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541338" indent="-541338" algn="ctr">
              <a:spcAft>
                <a:spcPts val="600"/>
              </a:spcAft>
            </a:pPr>
            <a:r>
              <a:rPr lang="ru-RU" altLang="ru-RU" sz="1700" b="1" dirty="0" smtClean="0">
                <a:solidFill>
                  <a:schemeClr val="tx1"/>
                </a:solidFill>
                <a:latin typeface="Bookman Old Style" pitchFamily="18" charset="0"/>
              </a:rPr>
              <a:t>2.1. </a:t>
            </a:r>
            <a:r>
              <a:rPr lang="ru-RU" altLang="ru-RU" sz="1700" b="1" dirty="0">
                <a:solidFill>
                  <a:schemeClr val="tx1"/>
                </a:solidFill>
                <a:latin typeface="Bookman Old Style" pitchFamily="18" charset="0"/>
              </a:rPr>
              <a:t>Постановка </a:t>
            </a:r>
            <a:r>
              <a:rPr lang="ru-RU" altLang="ru-RU" sz="1700" b="1" dirty="0" smtClean="0">
                <a:solidFill>
                  <a:schemeClr val="tx1"/>
                </a:solidFill>
                <a:latin typeface="Bookman Old Style" pitchFamily="18" charset="0"/>
              </a:rPr>
              <a:t>задачи повышения </a:t>
            </a:r>
            <a:r>
              <a:rPr lang="ru-RU" altLang="ru-RU" sz="1700" b="1" dirty="0">
                <a:solidFill>
                  <a:schemeClr val="tx1"/>
                </a:solidFill>
                <a:latin typeface="Bookman Old Style" pitchFamily="18" charset="0"/>
              </a:rPr>
              <a:t>дальности стрельбы</a:t>
            </a: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284025" y="661668"/>
            <a:ext cx="8466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Оптимизация баллистических условий стрельбы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4608968" y="1197952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901365"/>
              </p:ext>
            </p:extLst>
          </p:nvPr>
        </p:nvGraphicFramePr>
        <p:xfrm>
          <a:off x="3448906" y="2675249"/>
          <a:ext cx="11128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602" name="Уравнение" r:id="rId3" imgW="927000" imgH="241200" progId="Equation.3">
                  <p:embed/>
                </p:oleObj>
              </mc:Choice>
              <mc:Fallback>
                <p:oleObj name="Уравнение" r:id="rId3" imgW="927000" imgH="241200" progId="Equation.3">
                  <p:embed/>
                  <p:pic>
                    <p:nvPicPr>
                      <p:cNvPr id="18" name="Объект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906" y="2675249"/>
                        <a:ext cx="1112838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823045"/>
              </p:ext>
            </p:extLst>
          </p:nvPr>
        </p:nvGraphicFramePr>
        <p:xfrm>
          <a:off x="2260600" y="2678113"/>
          <a:ext cx="1128713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603" name="Формула" r:id="rId5" imgW="939600" imgH="241200" progId="Equation.3">
                  <p:embed/>
                </p:oleObj>
              </mc:Choice>
              <mc:Fallback>
                <p:oleObj name="Формула" r:id="rId5" imgW="939600" imgH="241200" progId="Equation.3">
                  <p:embed/>
                  <p:pic>
                    <p:nvPicPr>
                      <p:cNvPr id="20" name="Объект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0" y="2678113"/>
                        <a:ext cx="1128713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330560"/>
              </p:ext>
            </p:extLst>
          </p:nvPr>
        </p:nvGraphicFramePr>
        <p:xfrm>
          <a:off x="2333423" y="1756303"/>
          <a:ext cx="8842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604" name="Уравнение" r:id="rId7" imgW="736560" imgH="241200" progId="Equation.3">
                  <p:embed/>
                </p:oleObj>
              </mc:Choice>
              <mc:Fallback>
                <p:oleObj name="Уравнение" r:id="rId7" imgW="736560" imgH="241200" progId="Equation.3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423" y="1756303"/>
                        <a:ext cx="884238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444901"/>
              </p:ext>
            </p:extLst>
          </p:nvPr>
        </p:nvGraphicFramePr>
        <p:xfrm>
          <a:off x="2411413" y="3495675"/>
          <a:ext cx="135731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605" name="Формула" r:id="rId9" imgW="1130040" imgH="266400" progId="Equation.3">
                  <p:embed/>
                </p:oleObj>
              </mc:Choice>
              <mc:Fallback>
                <p:oleObj name="Формула" r:id="rId9" imgW="1130040" imgH="266400" progId="Equation.3">
                  <p:embed/>
                  <p:pic>
                    <p:nvPicPr>
                      <p:cNvPr id="26" name="Объект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495675"/>
                        <a:ext cx="1357312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24979"/>
              </p:ext>
            </p:extLst>
          </p:nvPr>
        </p:nvGraphicFramePr>
        <p:xfrm>
          <a:off x="2381250" y="3870325"/>
          <a:ext cx="1036638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606" name="Формула" r:id="rId11" imgW="863280" imgH="266400" progId="Equation.3">
                  <p:embed/>
                </p:oleObj>
              </mc:Choice>
              <mc:Fallback>
                <p:oleObj name="Формула" r:id="rId11" imgW="863280" imgH="266400" progId="Equation.3">
                  <p:embed/>
                  <p:pic>
                    <p:nvPicPr>
                      <p:cNvPr id="27" name="Объект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3870325"/>
                        <a:ext cx="1036638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256456"/>
              </p:ext>
            </p:extLst>
          </p:nvPr>
        </p:nvGraphicFramePr>
        <p:xfrm>
          <a:off x="2403475" y="4267200"/>
          <a:ext cx="10382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607" name="Формула" r:id="rId13" imgW="863280" imgH="266400" progId="Equation.3">
                  <p:embed/>
                </p:oleObj>
              </mc:Choice>
              <mc:Fallback>
                <p:oleObj name="Формула" r:id="rId13" imgW="863280" imgH="266400" progId="Equation.3">
                  <p:embed/>
                  <p:pic>
                    <p:nvPicPr>
                      <p:cNvPr id="28" name="Объект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4267200"/>
                        <a:ext cx="1038225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ъект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121510"/>
              </p:ext>
            </p:extLst>
          </p:nvPr>
        </p:nvGraphicFramePr>
        <p:xfrm>
          <a:off x="982663" y="1198563"/>
          <a:ext cx="2927350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608" name="Уравнение" r:id="rId15" imgW="2438280" imgH="266400" progId="Equation.3">
                  <p:embed/>
                </p:oleObj>
              </mc:Choice>
              <mc:Fallback>
                <p:oleObj name="Уравнение" r:id="rId15" imgW="2438280" imgH="266400" progId="Equation.3">
                  <p:embed/>
                  <p:pic>
                    <p:nvPicPr>
                      <p:cNvPr id="30" name="Объект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1198563"/>
                        <a:ext cx="2927350" cy="319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264750" y="1733575"/>
            <a:ext cx="1936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Баллистические условия:</a:t>
            </a: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264749" y="3435874"/>
            <a:ext cx="193604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Параметры реактивного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импульса:</a:t>
            </a:r>
            <a:endParaRPr lang="ru-RU" altLang="ru-RU" sz="14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60" name="Rectangle 21"/>
          <p:cNvSpPr>
            <a:spLocks noChangeArrowheads="1"/>
          </p:cNvSpPr>
          <p:nvPr/>
        </p:nvSpPr>
        <p:spPr bwMode="auto">
          <a:xfrm>
            <a:off x="4596978" y="2598693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19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Rectangle 21"/>
          <p:cNvSpPr>
            <a:spLocks noChangeArrowheads="1"/>
          </p:cNvSpPr>
          <p:nvPr/>
        </p:nvSpPr>
        <p:spPr bwMode="auto">
          <a:xfrm>
            <a:off x="4596979" y="3941364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0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2" name="Text Box 6"/>
          <p:cNvSpPr txBox="1">
            <a:spLocks noChangeArrowheads="1"/>
          </p:cNvSpPr>
          <p:nvPr/>
        </p:nvSpPr>
        <p:spPr bwMode="auto">
          <a:xfrm>
            <a:off x="2265838" y="1736661"/>
            <a:ext cx="3049382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                 </a:t>
            </a:r>
            <a:r>
              <a:rPr lang="en-US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–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 из </a:t>
            </a: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решения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/>
            </a:r>
            <a:b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задачи </a:t>
            </a: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внутренней баллистики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при одинаковом заряде;</a:t>
            </a:r>
            <a:endParaRPr lang="ru-RU" altLang="ru-RU" sz="14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63" name="Text Box 6"/>
          <p:cNvSpPr txBox="1">
            <a:spLocks noChangeArrowheads="1"/>
          </p:cNvSpPr>
          <p:nvPr/>
        </p:nvSpPr>
        <p:spPr bwMode="auto">
          <a:xfrm>
            <a:off x="5376509" y="4662898"/>
            <a:ext cx="372978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19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Схема артиллерийского снаряда</a:t>
            </a:r>
            <a:r>
              <a:rPr lang="en-US" altLang="ru-RU" sz="1300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с реактивным двигателем (РД)</a:t>
            </a:r>
          </a:p>
        </p:txBody>
      </p:sp>
      <p:grpSp>
        <p:nvGrpSpPr>
          <p:cNvPr id="64" name="Полотно 160"/>
          <p:cNvGrpSpPr>
            <a:grpSpLocks noChangeAspect="1"/>
          </p:cNvGrpSpPr>
          <p:nvPr/>
        </p:nvGrpSpPr>
        <p:grpSpPr>
          <a:xfrm>
            <a:off x="5357656" y="3577943"/>
            <a:ext cx="3675380" cy="1084955"/>
            <a:chOff x="0" y="0"/>
            <a:chExt cx="4594225" cy="1356194"/>
          </a:xfrm>
        </p:grpSpPr>
        <p:sp>
          <p:nvSpPr>
            <p:cNvPr id="67" name="Прямоугольник 66"/>
            <p:cNvSpPr/>
            <p:nvPr/>
          </p:nvSpPr>
          <p:spPr>
            <a:xfrm>
              <a:off x="0" y="0"/>
              <a:ext cx="4594225" cy="1325880"/>
            </a:xfrm>
            <a:prstGeom prst="rect">
              <a:avLst/>
            </a:prstGeom>
          </p:spPr>
        </p:sp>
        <p:cxnSp>
          <p:nvCxnSpPr>
            <p:cNvPr id="68" name="Прямая соединительная линия 67"/>
            <p:cNvCxnSpPr/>
            <p:nvPr/>
          </p:nvCxnSpPr>
          <p:spPr bwMode="auto">
            <a:xfrm flipH="1">
              <a:off x="1274105" y="186680"/>
              <a:ext cx="1396365" cy="6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Прямая соединительная линия 68"/>
            <p:cNvCxnSpPr/>
            <p:nvPr/>
          </p:nvCxnSpPr>
          <p:spPr bwMode="auto">
            <a:xfrm flipH="1">
              <a:off x="516550" y="193030"/>
              <a:ext cx="756920" cy="1041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Прямая соединительная линия 69"/>
            <p:cNvCxnSpPr/>
            <p:nvPr/>
          </p:nvCxnSpPr>
          <p:spPr bwMode="auto">
            <a:xfrm flipH="1" flipV="1">
              <a:off x="1274105" y="911215"/>
              <a:ext cx="1396365" cy="38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Прямая соединительная линия 70"/>
            <p:cNvCxnSpPr/>
            <p:nvPr/>
          </p:nvCxnSpPr>
          <p:spPr bwMode="auto">
            <a:xfrm flipH="1" flipV="1">
              <a:off x="515915" y="836285"/>
              <a:ext cx="757555" cy="74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Прямая соединительная линия 71"/>
            <p:cNvCxnSpPr/>
            <p:nvPr/>
          </p:nvCxnSpPr>
          <p:spPr bwMode="auto">
            <a:xfrm flipV="1">
              <a:off x="525440" y="557520"/>
              <a:ext cx="3808730" cy="127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" name="Полилиния 72"/>
            <p:cNvSpPr>
              <a:spLocks/>
            </p:cNvSpPr>
            <p:nvPr/>
          </p:nvSpPr>
          <p:spPr bwMode="auto">
            <a:xfrm flipH="1">
              <a:off x="2684440" y="186680"/>
              <a:ext cx="1649730" cy="370840"/>
            </a:xfrm>
            <a:custGeom>
              <a:avLst/>
              <a:gdLst>
                <a:gd name="T0" fmla="*/ 0 w 1143000"/>
                <a:gd name="T1" fmla="*/ 257175 h 266700"/>
                <a:gd name="T2" fmla="*/ 581025 w 1143000"/>
                <a:gd name="T3" fmla="*/ 55109 h 266700"/>
                <a:gd name="T4" fmla="*/ 1143000 w 1143000"/>
                <a:gd name="T5" fmla="*/ 0 h 26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3000" h="266700">
                  <a:moveTo>
                    <a:pt x="0" y="266700"/>
                  </a:moveTo>
                  <a:cubicBezTo>
                    <a:pt x="195262" y="184150"/>
                    <a:pt x="390525" y="101600"/>
                    <a:pt x="581025" y="57150"/>
                  </a:cubicBezTo>
                  <a:cubicBezTo>
                    <a:pt x="771525" y="12700"/>
                    <a:pt x="1052513" y="6350"/>
                    <a:pt x="114300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Полилиния 73"/>
            <p:cNvSpPr>
              <a:spLocks/>
            </p:cNvSpPr>
            <p:nvPr/>
          </p:nvSpPr>
          <p:spPr bwMode="auto">
            <a:xfrm flipH="1" flipV="1">
              <a:off x="2684440" y="557520"/>
              <a:ext cx="1649730" cy="356870"/>
            </a:xfrm>
            <a:custGeom>
              <a:avLst/>
              <a:gdLst>
                <a:gd name="T0" fmla="*/ 0 w 1143000"/>
                <a:gd name="T1" fmla="*/ 247649 h 266700"/>
                <a:gd name="T2" fmla="*/ 581025 w 1143000"/>
                <a:gd name="T3" fmla="*/ 53068 h 266700"/>
                <a:gd name="T4" fmla="*/ 1143000 w 1143000"/>
                <a:gd name="T5" fmla="*/ 0 h 26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3000" h="266700">
                  <a:moveTo>
                    <a:pt x="0" y="266700"/>
                  </a:moveTo>
                  <a:cubicBezTo>
                    <a:pt x="195262" y="184150"/>
                    <a:pt x="390525" y="101600"/>
                    <a:pt x="581025" y="57150"/>
                  </a:cubicBezTo>
                  <a:cubicBezTo>
                    <a:pt x="771525" y="12700"/>
                    <a:pt x="1052513" y="6350"/>
                    <a:pt x="114300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cxnSp>
          <p:nvCxnSpPr>
            <p:cNvPr id="75" name="Прямая соединительная линия 74"/>
            <p:cNvCxnSpPr/>
            <p:nvPr/>
          </p:nvCxnSpPr>
          <p:spPr bwMode="auto">
            <a:xfrm>
              <a:off x="515280" y="385435"/>
              <a:ext cx="334645" cy="882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Прямая соединительная линия 75"/>
            <p:cNvCxnSpPr/>
            <p:nvPr/>
          </p:nvCxnSpPr>
          <p:spPr bwMode="auto">
            <a:xfrm flipV="1">
              <a:off x="850560" y="385435"/>
              <a:ext cx="173355" cy="882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Прямая соединительная линия 76"/>
            <p:cNvCxnSpPr/>
            <p:nvPr/>
          </p:nvCxnSpPr>
          <p:spPr bwMode="auto">
            <a:xfrm>
              <a:off x="1023915" y="385435"/>
              <a:ext cx="14160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Прямая соединительная линия 77"/>
            <p:cNvCxnSpPr/>
            <p:nvPr/>
          </p:nvCxnSpPr>
          <p:spPr bwMode="auto">
            <a:xfrm flipH="1">
              <a:off x="1166155" y="385435"/>
              <a:ext cx="0" cy="355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Прямая соединительная линия 78"/>
            <p:cNvCxnSpPr/>
            <p:nvPr/>
          </p:nvCxnSpPr>
          <p:spPr bwMode="auto">
            <a:xfrm flipV="1">
              <a:off x="515280" y="652770"/>
              <a:ext cx="334645" cy="882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Прямая соединительная линия 79"/>
            <p:cNvCxnSpPr/>
            <p:nvPr/>
          </p:nvCxnSpPr>
          <p:spPr bwMode="auto">
            <a:xfrm>
              <a:off x="850560" y="652770"/>
              <a:ext cx="173355" cy="882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Прямая соединительная линия 80"/>
            <p:cNvCxnSpPr/>
            <p:nvPr/>
          </p:nvCxnSpPr>
          <p:spPr bwMode="auto">
            <a:xfrm>
              <a:off x="1023915" y="741035"/>
              <a:ext cx="14160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Прямая соединительная линия 81"/>
            <p:cNvCxnSpPr/>
            <p:nvPr/>
          </p:nvCxnSpPr>
          <p:spPr bwMode="auto">
            <a:xfrm flipV="1">
              <a:off x="515915" y="292090"/>
              <a:ext cx="0" cy="952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Прямая соединительная линия 82"/>
            <p:cNvCxnSpPr/>
            <p:nvPr/>
          </p:nvCxnSpPr>
          <p:spPr bwMode="auto">
            <a:xfrm flipV="1">
              <a:off x="515280" y="385435"/>
              <a:ext cx="635" cy="4044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Прямая соединительная линия 83"/>
            <p:cNvCxnSpPr/>
            <p:nvPr/>
          </p:nvCxnSpPr>
          <p:spPr bwMode="auto">
            <a:xfrm flipH="1">
              <a:off x="4330995" y="562600"/>
              <a:ext cx="0" cy="5480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Прямая соединительная линия 84"/>
            <p:cNvCxnSpPr/>
            <p:nvPr/>
          </p:nvCxnSpPr>
          <p:spPr bwMode="auto">
            <a:xfrm flipH="1">
              <a:off x="515280" y="857875"/>
              <a:ext cx="0" cy="2527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Прямая со стрелкой 85"/>
            <p:cNvCxnSpPr/>
            <p:nvPr/>
          </p:nvCxnSpPr>
          <p:spPr bwMode="auto">
            <a:xfrm flipH="1">
              <a:off x="525440" y="1071870"/>
              <a:ext cx="3808095" cy="381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cxnSp>
          <p:nvCxnSpPr>
            <p:cNvPr id="87" name="Прямая соединительная линия 86"/>
            <p:cNvCxnSpPr/>
            <p:nvPr/>
          </p:nvCxnSpPr>
          <p:spPr bwMode="auto">
            <a:xfrm flipH="1">
              <a:off x="1273470" y="193030"/>
              <a:ext cx="0" cy="7181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AutoShape 32"/>
            <p:cNvCxnSpPr/>
            <p:nvPr/>
          </p:nvCxnSpPr>
          <p:spPr bwMode="auto">
            <a:xfrm flipH="1">
              <a:off x="2422849" y="193030"/>
              <a:ext cx="0" cy="72898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9" name="Надпись 15"/>
            <p:cNvSpPr txBox="1"/>
            <p:nvPr/>
          </p:nvSpPr>
          <p:spPr>
            <a:xfrm>
              <a:off x="103046" y="415390"/>
              <a:ext cx="392352" cy="30777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РД</a:t>
              </a:r>
            </a:p>
          </p:txBody>
        </p:sp>
        <p:sp>
          <p:nvSpPr>
            <p:cNvPr id="90" name="Надпись 15"/>
            <p:cNvSpPr txBox="1"/>
            <p:nvPr/>
          </p:nvSpPr>
          <p:spPr>
            <a:xfrm>
              <a:off x="2397761" y="261480"/>
              <a:ext cx="274434" cy="30777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ru-RU" sz="14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</a:t>
              </a:r>
              <a:endParaRPr lang="ru-RU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1" name="Надпись 15"/>
            <p:cNvSpPr txBox="1"/>
            <p:nvPr/>
          </p:nvSpPr>
          <p:spPr>
            <a:xfrm>
              <a:off x="2212503" y="1048417"/>
              <a:ext cx="234360" cy="30777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ru-RU" sz="14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</a:t>
              </a:r>
              <a:endPara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92" name="Text Box 6"/>
          <p:cNvSpPr txBox="1">
            <a:spLocks noChangeArrowheads="1"/>
          </p:cNvSpPr>
          <p:nvPr/>
        </p:nvSpPr>
        <p:spPr bwMode="auto">
          <a:xfrm>
            <a:off x="5216463" y="3062662"/>
            <a:ext cx="38898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8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Зависимость начальной скорости снаряда от массы</a:t>
            </a:r>
          </a:p>
        </p:txBody>
      </p:sp>
      <p:pic>
        <p:nvPicPr>
          <p:cNvPr id="93" name="Рисунок 9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15220" y="1080470"/>
            <a:ext cx="3797960" cy="1859890"/>
          </a:xfrm>
          <a:prstGeom prst="rect">
            <a:avLst/>
          </a:prstGeom>
        </p:spPr>
      </p:pic>
      <p:sp>
        <p:nvSpPr>
          <p:cNvPr id="94" name="Text Box 6"/>
          <p:cNvSpPr txBox="1">
            <a:spLocks noChangeArrowheads="1"/>
          </p:cNvSpPr>
          <p:nvPr/>
        </p:nvSpPr>
        <p:spPr bwMode="auto">
          <a:xfrm>
            <a:off x="264750" y="4861756"/>
            <a:ext cx="511176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ru-RU" altLang="ru-RU" sz="1400" b="1" dirty="0">
                <a:solidFill>
                  <a:srgbClr val="000000"/>
                </a:solidFill>
                <a:latin typeface="Bookman Old Style" pitchFamily="18" charset="0"/>
              </a:rPr>
              <a:t>Алгоритмы 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itchFamily="18" charset="0"/>
              </a:rPr>
              <a:t>многомерной 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itchFamily="18" charset="0"/>
              </a:rPr>
              <a:t>оптимизации:</a:t>
            </a:r>
          </a:p>
          <a:p>
            <a:pPr marL="177800" indent="-177800" eaLnBrk="1" hangingPunct="1">
              <a:spcAft>
                <a:spcPts val="600"/>
              </a:spcAft>
              <a:buFontTx/>
              <a:buChar char="-"/>
            </a:pP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метод покоординатного спуска,</a:t>
            </a:r>
          </a:p>
          <a:p>
            <a:pPr marL="177800" indent="-177800" eaLnBrk="1" hangingPunct="1">
              <a:spcAft>
                <a:spcPts val="600"/>
              </a:spcAft>
              <a:buFontTx/>
              <a:buChar char="-"/>
            </a:pP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метод сопряженных градиентов,</a:t>
            </a:r>
          </a:p>
          <a:p>
            <a:pPr marL="177800" indent="-177800" eaLnBrk="1" hangingPunct="1">
              <a:spcAft>
                <a:spcPts val="600"/>
              </a:spcAft>
              <a:buFontTx/>
              <a:buChar char="-"/>
            </a:pPr>
            <a:r>
              <a:rPr lang="ru-RU" altLang="ru-RU" sz="1400" b="1" dirty="0">
                <a:solidFill>
                  <a:srgbClr val="000000"/>
                </a:solidFill>
                <a:latin typeface="Bookman Old Style" pitchFamily="18" charset="0"/>
              </a:rPr>
              <a:t>метод Хука-</a:t>
            </a:r>
            <a:r>
              <a:rPr lang="ru-RU" altLang="ru-RU" sz="1400" b="1" dirty="0" err="1">
                <a:solidFill>
                  <a:srgbClr val="000000"/>
                </a:solidFill>
                <a:latin typeface="Bookman Old Style" pitchFamily="18" charset="0"/>
              </a:rPr>
              <a:t>Дживса</a:t>
            </a: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,</a:t>
            </a:r>
          </a:p>
          <a:p>
            <a:pPr marL="177800" indent="-177800" eaLnBrk="1" hangingPunct="1">
              <a:spcAft>
                <a:spcPts val="600"/>
              </a:spcAft>
              <a:buFontTx/>
              <a:buChar char="-"/>
            </a:pPr>
            <a:r>
              <a:rPr lang="ru-RU" altLang="ru-RU" sz="1400" dirty="0">
                <a:solidFill>
                  <a:srgbClr val="000000"/>
                </a:solidFill>
                <a:latin typeface="Bookman Old Style" pitchFamily="18" charset="0"/>
              </a:rPr>
              <a:t>генетические гибридные алгоритмы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.</a:t>
            </a:r>
            <a:endParaRPr lang="ru-RU" altLang="ru-RU" sz="14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88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411290"/>
              </p:ext>
            </p:extLst>
          </p:nvPr>
        </p:nvGraphicFramePr>
        <p:xfrm>
          <a:off x="6460558" y="1378758"/>
          <a:ext cx="2576511" cy="2802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50" name="Picture" r:id="rId3" imgW="2173180" imgH="2365028" progId="Word.Picture.8">
                  <p:embed/>
                </p:oleObj>
              </mc:Choice>
              <mc:Fallback>
                <p:oleObj name="Picture" r:id="rId3" imgW="2173180" imgH="2365028" progId="Word.Picture.8">
                  <p:embed/>
                  <p:pic>
                    <p:nvPicPr>
                      <p:cNvPr id="0" name="Object 5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0558" y="1378758"/>
                        <a:ext cx="2576511" cy="28025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2</a:t>
            </a:r>
            <a:r>
              <a:rPr lang="ru-RU" sz="1800" b="1" dirty="0">
                <a:solidFill>
                  <a:schemeClr val="tx1"/>
                </a:solidFill>
                <a:latin typeface="Bookman Old Style" pitchFamily="18" charset="0"/>
              </a:rPr>
              <a:t>1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2.2.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и решение обратной задачи внешней баллистики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464155" y="522859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обратной задачи внешней баллистики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875042" y="5800806"/>
            <a:ext cx="3162028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3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2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0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Траектория движения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снаряда в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геодезической (</a:t>
            </a:r>
            <a:r>
              <a:rPr lang="ru-RU" altLang="ru-RU" sz="13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) и стартовой (</a:t>
            </a:r>
            <a:r>
              <a:rPr lang="ru-RU" altLang="ru-RU" sz="13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б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) системах координат</a:t>
            </a:r>
          </a:p>
        </p:txBody>
      </p:sp>
      <p:graphicFrame>
        <p:nvGraphicFramePr>
          <p:cNvPr id="10" name="Object 2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514417"/>
              </p:ext>
            </p:extLst>
          </p:nvPr>
        </p:nvGraphicFramePr>
        <p:xfrm>
          <a:off x="1228725" y="2857500"/>
          <a:ext cx="33242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51" name="Формула" r:id="rId5" imgW="2768400" imgH="291960" progId="Equation.3">
                  <p:embed/>
                </p:oleObj>
              </mc:Choice>
              <mc:Fallback>
                <p:oleObj name="Формула" r:id="rId5" imgW="27684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725" y="2857500"/>
                        <a:ext cx="332422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149464" y="2497878"/>
            <a:ext cx="40179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Постановка задачи</a:t>
            </a:r>
            <a:endParaRPr lang="ru-RU" altLang="ru-RU" sz="14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4859168" y="2888804"/>
            <a:ext cx="7064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27" name="Object 2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3307"/>
              </p:ext>
            </p:extLst>
          </p:nvPr>
        </p:nvGraphicFramePr>
        <p:xfrm>
          <a:off x="371029" y="3288219"/>
          <a:ext cx="408791" cy="324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52" name="Уравнение" r:id="rId7" imgW="368280" imgH="291960" progId="Equation.3">
                  <p:embed/>
                </p:oleObj>
              </mc:Choice>
              <mc:Fallback>
                <p:oleObj name="Уравнение" r:id="rId7" imgW="3682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029" y="3288219"/>
                        <a:ext cx="408791" cy="324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744018" y="3296043"/>
            <a:ext cx="28632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начальные координаты цели;</a:t>
            </a:r>
          </a:p>
        </p:txBody>
      </p:sp>
      <p:graphicFrame>
        <p:nvGraphicFramePr>
          <p:cNvPr id="29" name="Object 2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825983"/>
              </p:ext>
            </p:extLst>
          </p:nvPr>
        </p:nvGraphicFramePr>
        <p:xfrm>
          <a:off x="3755442" y="4176830"/>
          <a:ext cx="376992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53" name="Уравнение" r:id="rId9" imgW="342720" imgH="241200" progId="Equation.3">
                  <p:embed/>
                </p:oleObj>
              </mc:Choice>
              <mc:Fallback>
                <p:oleObj name="Уравнение" r:id="rId9" imgW="342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5442" y="4176830"/>
                        <a:ext cx="376992" cy="265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160210"/>
              </p:ext>
            </p:extLst>
          </p:nvPr>
        </p:nvGraphicFramePr>
        <p:xfrm>
          <a:off x="351978" y="3646994"/>
          <a:ext cx="422777" cy="281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54" name="Уравнение" r:id="rId11" imgW="380880" imgH="253800" progId="Equation.3">
                  <p:embed/>
                </p:oleObj>
              </mc:Choice>
              <mc:Fallback>
                <p:oleObj name="Уравнение" r:id="rId11" imgW="3808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78" y="3646994"/>
                        <a:ext cx="422777" cy="281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755440" y="3606801"/>
            <a:ext cx="2497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скорость движения цели;</a:t>
            </a:r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4127474" y="4074451"/>
            <a:ext cx="18648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конечные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координаты цели.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Rectangle 286"/>
          <p:cNvSpPr>
            <a:spLocks noChangeArrowheads="1"/>
          </p:cNvSpPr>
          <p:nvPr/>
        </p:nvSpPr>
        <p:spPr bwMode="auto">
          <a:xfrm>
            <a:off x="6460558" y="3867687"/>
            <a:ext cx="3481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б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</a:p>
        </p:txBody>
      </p:sp>
      <p:sp>
        <p:nvSpPr>
          <p:cNvPr id="36" name="Rectangle 287"/>
          <p:cNvSpPr>
            <a:spLocks noChangeArrowheads="1"/>
          </p:cNvSpPr>
          <p:nvPr/>
        </p:nvSpPr>
        <p:spPr bwMode="auto">
          <a:xfrm>
            <a:off x="6398645" y="1757447"/>
            <a:ext cx="3609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</a:p>
        </p:txBody>
      </p:sp>
      <p:graphicFrame>
        <p:nvGraphicFramePr>
          <p:cNvPr id="37" name="Object 2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668940"/>
              </p:ext>
            </p:extLst>
          </p:nvPr>
        </p:nvGraphicFramePr>
        <p:xfrm>
          <a:off x="2039938" y="5513388"/>
          <a:ext cx="1522412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55" name="Формула" r:id="rId13" imgW="1269720" imgH="241200" progId="Equation.3">
                  <p:embed/>
                </p:oleObj>
              </mc:Choice>
              <mc:Fallback>
                <p:oleObj name="Формула" r:id="rId13" imgW="1269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5513388"/>
                        <a:ext cx="1522412" cy="29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149464" y="4795232"/>
            <a:ext cx="40179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Учет рельефа местности</a:t>
            </a:r>
            <a:endParaRPr lang="ru-RU" altLang="ru-RU" sz="14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4859167" y="5495634"/>
            <a:ext cx="7064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46" name="Object 2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544756"/>
              </p:ext>
            </p:extLst>
          </p:nvPr>
        </p:nvGraphicFramePr>
        <p:xfrm>
          <a:off x="360363" y="5881688"/>
          <a:ext cx="363537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56" name="Формула" r:id="rId15" imgW="330120" imgH="241200" progId="Equation.3">
                  <p:embed/>
                </p:oleObj>
              </mc:Choice>
              <mc:Fallback>
                <p:oleObj name="Формула" r:id="rId15" imgW="330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5881688"/>
                        <a:ext cx="363537" cy="26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770897" y="5842156"/>
            <a:ext cx="4541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абсолютная высота точки позиционирования;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52" name="Object 2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642405"/>
              </p:ext>
            </p:extLst>
          </p:nvPr>
        </p:nvGraphicFramePr>
        <p:xfrm>
          <a:off x="3745110" y="3788030"/>
          <a:ext cx="376992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57" name="Уравнение" r:id="rId17" imgW="342720" imgH="241200" progId="Equation.3">
                  <p:embed/>
                </p:oleObj>
              </mc:Choice>
              <mc:Fallback>
                <p:oleObj name="Уравнение" r:id="rId17" imgW="342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110" y="3788030"/>
                        <a:ext cx="376992" cy="265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6"/>
          <p:cNvSpPr txBox="1">
            <a:spLocks noChangeArrowheads="1"/>
          </p:cNvSpPr>
          <p:nvPr/>
        </p:nvSpPr>
        <p:spPr bwMode="auto">
          <a:xfrm>
            <a:off x="4150761" y="3307200"/>
            <a:ext cx="1431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направление стрельбы;</a:t>
            </a:r>
          </a:p>
        </p:txBody>
      </p:sp>
      <p:graphicFrame>
        <p:nvGraphicFramePr>
          <p:cNvPr id="54" name="Object 2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214796"/>
              </p:ext>
            </p:extLst>
          </p:nvPr>
        </p:nvGraphicFramePr>
        <p:xfrm>
          <a:off x="3748510" y="3350010"/>
          <a:ext cx="405108" cy="279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58" name="Формула" r:id="rId19" imgW="368280" imgH="253800" progId="Equation.3">
                  <p:embed/>
                </p:oleObj>
              </mc:Choice>
              <mc:Fallback>
                <p:oleObj name="Формула" r:id="rId19" imgW="368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510" y="3350010"/>
                        <a:ext cx="405108" cy="2791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 Box 6"/>
          <p:cNvSpPr txBox="1">
            <a:spLocks noChangeArrowheads="1"/>
          </p:cNvSpPr>
          <p:nvPr/>
        </p:nvSpPr>
        <p:spPr bwMode="auto">
          <a:xfrm>
            <a:off x="4135021" y="3760056"/>
            <a:ext cx="149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угол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стрельбы;</a:t>
            </a:r>
            <a:endParaRPr lang="ru-RU" alt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6" name="Object 2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07421"/>
              </p:ext>
            </p:extLst>
          </p:nvPr>
        </p:nvGraphicFramePr>
        <p:xfrm>
          <a:off x="373063" y="3962400"/>
          <a:ext cx="3810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59" name="Формула" r:id="rId21" imgW="342720" imgH="241200" progId="Equation.3">
                  <p:embed/>
                </p:oleObj>
              </mc:Choice>
              <mc:Fallback>
                <p:oleObj name="Формула" r:id="rId21" imgW="342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3962400"/>
                        <a:ext cx="381000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6"/>
          <p:cNvSpPr txBox="1">
            <a:spLocks noChangeArrowheads="1"/>
          </p:cNvSpPr>
          <p:nvPr/>
        </p:nvSpPr>
        <p:spPr bwMode="auto">
          <a:xfrm>
            <a:off x="774567" y="3922240"/>
            <a:ext cx="23444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общее время;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58" name="Object 2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09445"/>
              </p:ext>
            </p:extLst>
          </p:nvPr>
        </p:nvGraphicFramePr>
        <p:xfrm>
          <a:off x="373229" y="4295183"/>
          <a:ext cx="348876" cy="25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60" name="Формула" r:id="rId23" imgW="317160" imgH="228600" progId="Equation.3">
                  <p:embed/>
                </p:oleObj>
              </mc:Choice>
              <mc:Fallback>
                <p:oleObj name="Формула" r:id="rId2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229" y="4295183"/>
                        <a:ext cx="348876" cy="2514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699026" y="4238033"/>
            <a:ext cx="30556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вектор характеристик снаряда</a:t>
            </a:r>
          </a:p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и параметров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атмосферы;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60" name="Object 2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510493"/>
              </p:ext>
            </p:extLst>
          </p:nvPr>
        </p:nvGraphicFramePr>
        <p:xfrm>
          <a:off x="295275" y="6219825"/>
          <a:ext cx="804863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61" name="Формула" r:id="rId25" imgW="723600" imgH="228600" progId="Equation.3">
                  <p:embed/>
                </p:oleObj>
              </mc:Choice>
              <mc:Fallback>
                <p:oleObj name="Формула" r:id="rId25" imgW="72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" y="6219825"/>
                        <a:ext cx="804863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6"/>
          <p:cNvSpPr txBox="1">
            <a:spLocks noChangeArrowheads="1"/>
          </p:cNvSpPr>
          <p:nvPr/>
        </p:nvSpPr>
        <p:spPr bwMode="auto">
          <a:xfrm>
            <a:off x="1074550" y="6147054"/>
            <a:ext cx="41738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относительная высота точки на местности.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Text Box 39"/>
          <p:cNvSpPr txBox="1">
            <a:spLocks noChangeArrowheads="1"/>
          </p:cNvSpPr>
          <p:nvPr/>
        </p:nvSpPr>
        <p:spPr bwMode="auto">
          <a:xfrm>
            <a:off x="149464" y="849918"/>
            <a:ext cx="6134283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i="1" dirty="0" smtClean="0">
                <a:solidFill>
                  <a:prstClr val="black"/>
                </a:solidFill>
                <a:latin typeface="Bookman Old Style" pitchFamily="18" charset="0"/>
              </a:rPr>
              <a:t>Основные допущения: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Рассматривается обратная задача стрельбы из стационарной установки по движущейся цели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;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Общее время при решении задачи складывается из времени расчета, наведения и полета снаряда;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Задача решается с учетом рельефа местности.</a:t>
            </a:r>
          </a:p>
        </p:txBody>
      </p:sp>
      <p:sp>
        <p:nvSpPr>
          <p:cNvPr id="40" name="Text Box 6"/>
          <p:cNvSpPr txBox="1">
            <a:spLocks noChangeArrowheads="1"/>
          </p:cNvSpPr>
          <p:nvPr/>
        </p:nvSpPr>
        <p:spPr bwMode="auto">
          <a:xfrm>
            <a:off x="149464" y="5132985"/>
            <a:ext cx="40179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Высота точки поверхности в земной СК:</a:t>
            </a:r>
            <a:endParaRPr lang="ru-RU" alt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711374"/>
              </p:ext>
            </p:extLst>
          </p:nvPr>
        </p:nvGraphicFramePr>
        <p:xfrm>
          <a:off x="6095999" y="4298146"/>
          <a:ext cx="2971800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162" name="Picture" r:id="rId27" imgW="2974774" imgH="1610178" progId="Word.Picture.8">
                  <p:embed/>
                </p:oleObj>
              </mc:Choice>
              <mc:Fallback>
                <p:oleObj name="Picture" r:id="rId27" imgW="2974774" imgH="1610178" progId="Word.Picture.8">
                  <p:embed/>
                  <p:pic>
                    <p:nvPicPr>
                      <p:cNvPr id="0" name="Object 5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999" y="4298146"/>
                        <a:ext cx="2971800" cy="160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1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2</a:t>
            </a:r>
            <a:r>
              <a:rPr lang="ru-RU" sz="1800" b="1" dirty="0">
                <a:solidFill>
                  <a:schemeClr val="tx1"/>
                </a:solidFill>
                <a:latin typeface="Bookman Old Style" pitchFamily="18" charset="0"/>
              </a:rPr>
              <a:t>2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2.2.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и решение обратной задачи внешней баллистики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474981" y="564192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Итерационный алгоритм решения обратной задачи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3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208458"/>
              </p:ext>
            </p:extLst>
          </p:nvPr>
        </p:nvGraphicFramePr>
        <p:xfrm>
          <a:off x="3573105" y="1166858"/>
          <a:ext cx="26574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15" name="Уравнение" r:id="rId4" imgW="2450880" imgH="291960" progId="Equation.3">
                  <p:embed/>
                </p:oleObj>
              </mc:Choice>
              <mc:Fallback>
                <p:oleObj name="Уравнение" r:id="rId4" imgW="24508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105" y="1166858"/>
                        <a:ext cx="2657475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584978"/>
              </p:ext>
            </p:extLst>
          </p:nvPr>
        </p:nvGraphicFramePr>
        <p:xfrm>
          <a:off x="4108622" y="2523288"/>
          <a:ext cx="1649412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16" name="Уравнение" r:id="rId6" imgW="1498320" imgH="291960" progId="Equation.3">
                  <p:embed/>
                </p:oleObj>
              </mc:Choice>
              <mc:Fallback>
                <p:oleObj name="Уравнение" r:id="rId6" imgW="14983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8622" y="2523288"/>
                        <a:ext cx="1649412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Line 27"/>
          <p:cNvSpPr>
            <a:spLocks noChangeShapeType="1"/>
          </p:cNvSpPr>
          <p:nvPr/>
        </p:nvSpPr>
        <p:spPr bwMode="auto">
          <a:xfrm>
            <a:off x="4931018" y="1536745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0" name="Line 29"/>
          <p:cNvSpPr>
            <a:spLocks noChangeShapeType="1"/>
          </p:cNvSpPr>
          <p:nvPr/>
        </p:nvSpPr>
        <p:spPr bwMode="auto">
          <a:xfrm>
            <a:off x="4921493" y="2195058"/>
            <a:ext cx="0" cy="1987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4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306199"/>
              </p:ext>
            </p:extLst>
          </p:nvPr>
        </p:nvGraphicFramePr>
        <p:xfrm>
          <a:off x="3061930" y="4084683"/>
          <a:ext cx="1325562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17" name="Уравнение" r:id="rId8" imgW="1206360" imgH="291960" progId="Equation.3">
                  <p:embed/>
                </p:oleObj>
              </mc:Choice>
              <mc:Fallback>
                <p:oleObj name="Уравнение" r:id="rId8" imgW="1206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1930" y="4084683"/>
                        <a:ext cx="1325562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758076"/>
              </p:ext>
            </p:extLst>
          </p:nvPr>
        </p:nvGraphicFramePr>
        <p:xfrm>
          <a:off x="4420830" y="4084683"/>
          <a:ext cx="1158875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18" name="Уравнение" r:id="rId10" imgW="1054080" imgH="291960" progId="Equation.3">
                  <p:embed/>
                </p:oleObj>
              </mc:Choice>
              <mc:Fallback>
                <p:oleObj name="Уравнение" r:id="rId10" imgW="10540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0830" y="4084683"/>
                        <a:ext cx="1158875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146966"/>
              </p:ext>
            </p:extLst>
          </p:nvPr>
        </p:nvGraphicFramePr>
        <p:xfrm>
          <a:off x="4395501" y="4357029"/>
          <a:ext cx="1173163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19" name="Формула" r:id="rId12" imgW="1066680" imgH="291960" progId="Equation.3">
                  <p:embed/>
                </p:oleObj>
              </mc:Choice>
              <mc:Fallback>
                <p:oleObj name="Формула" r:id="rId12" imgW="10666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5501" y="4357029"/>
                        <a:ext cx="1173163" cy="319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908978"/>
              </p:ext>
            </p:extLst>
          </p:nvPr>
        </p:nvGraphicFramePr>
        <p:xfrm>
          <a:off x="5592405" y="4041820"/>
          <a:ext cx="12731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20" name="Уравнение" r:id="rId14" imgW="1269720" imgH="507960" progId="Equation.3">
                  <p:embed/>
                </p:oleObj>
              </mc:Choice>
              <mc:Fallback>
                <p:oleObj name="Уравнение" r:id="rId14" imgW="12697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2405" y="4041820"/>
                        <a:ext cx="127317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Line 34"/>
          <p:cNvSpPr>
            <a:spLocks noChangeShapeType="1"/>
          </p:cNvSpPr>
          <p:nvPr/>
        </p:nvSpPr>
        <p:spPr bwMode="auto">
          <a:xfrm>
            <a:off x="4921493" y="3593623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2981039" y="4050641"/>
            <a:ext cx="3917950" cy="644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47" name="AutoShape 40"/>
          <p:cNvSpPr>
            <a:spLocks noChangeArrowheads="1"/>
          </p:cNvSpPr>
          <p:nvPr/>
        </p:nvSpPr>
        <p:spPr bwMode="auto">
          <a:xfrm>
            <a:off x="3246902" y="4861854"/>
            <a:ext cx="3436114" cy="790754"/>
          </a:xfrm>
          <a:prstGeom prst="flowChartDecisi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48" name="Line 41"/>
          <p:cNvSpPr>
            <a:spLocks noChangeShapeType="1"/>
          </p:cNvSpPr>
          <p:nvPr/>
        </p:nvSpPr>
        <p:spPr bwMode="auto">
          <a:xfrm>
            <a:off x="6660440" y="5255022"/>
            <a:ext cx="6327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9" name="Line 42"/>
          <p:cNvSpPr>
            <a:spLocks noChangeShapeType="1"/>
          </p:cNvSpPr>
          <p:nvPr/>
        </p:nvSpPr>
        <p:spPr bwMode="auto">
          <a:xfrm flipV="1">
            <a:off x="7293218" y="2289408"/>
            <a:ext cx="0" cy="2965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0" name="Line 43"/>
          <p:cNvSpPr>
            <a:spLocks noChangeShapeType="1"/>
          </p:cNvSpPr>
          <p:nvPr/>
        </p:nvSpPr>
        <p:spPr bwMode="auto">
          <a:xfrm flipH="1">
            <a:off x="4931018" y="2289410"/>
            <a:ext cx="2352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1" name="Text Box 44"/>
          <p:cNvSpPr txBox="1">
            <a:spLocks noChangeArrowheads="1"/>
          </p:cNvSpPr>
          <p:nvPr/>
        </p:nvSpPr>
        <p:spPr bwMode="auto">
          <a:xfrm>
            <a:off x="6497708" y="4897815"/>
            <a:ext cx="4892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ru-RU"/>
            </a:defPPr>
            <a:lvl1pPr>
              <a:defRPr sz="160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defRPr>
            </a:lvl1pPr>
          </a:lstStyle>
          <a:p>
            <a:r>
              <a:rPr lang="ru-RU" altLang="ru-RU" sz="1400" dirty="0"/>
              <a:t>нет</a:t>
            </a:r>
          </a:p>
        </p:txBody>
      </p:sp>
      <p:sp>
        <p:nvSpPr>
          <p:cNvPr id="52" name="Text Box 45"/>
          <p:cNvSpPr txBox="1">
            <a:spLocks noChangeArrowheads="1"/>
          </p:cNvSpPr>
          <p:nvPr/>
        </p:nvSpPr>
        <p:spPr bwMode="auto">
          <a:xfrm>
            <a:off x="4427251" y="5709381"/>
            <a:ext cx="39786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ru-RU"/>
            </a:defPPr>
            <a:lvl1pPr>
              <a:defRPr sz="160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defRPr>
            </a:lvl1pPr>
          </a:lstStyle>
          <a:p>
            <a:r>
              <a:rPr lang="ru-RU" altLang="ru-RU" sz="1400" dirty="0"/>
              <a:t>да</a:t>
            </a:r>
          </a:p>
        </p:txBody>
      </p:sp>
      <p:sp>
        <p:nvSpPr>
          <p:cNvPr id="53" name="Line 46"/>
          <p:cNvSpPr>
            <a:spLocks noChangeShapeType="1"/>
          </p:cNvSpPr>
          <p:nvPr/>
        </p:nvSpPr>
        <p:spPr bwMode="auto">
          <a:xfrm>
            <a:off x="4959047" y="5652609"/>
            <a:ext cx="0" cy="379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4" name="Line 47"/>
          <p:cNvSpPr>
            <a:spLocks noChangeShapeType="1"/>
          </p:cNvSpPr>
          <p:nvPr/>
        </p:nvSpPr>
        <p:spPr bwMode="auto">
          <a:xfrm>
            <a:off x="4951448" y="4695166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5" name="Text Box 48"/>
          <p:cNvSpPr txBox="1">
            <a:spLocks noChangeArrowheads="1"/>
          </p:cNvSpPr>
          <p:nvPr/>
        </p:nvSpPr>
        <p:spPr bwMode="auto">
          <a:xfrm>
            <a:off x="677420" y="6059533"/>
            <a:ext cx="97654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Решение</a:t>
            </a:r>
          </a:p>
        </p:txBody>
      </p:sp>
      <p:sp>
        <p:nvSpPr>
          <p:cNvPr id="56" name="Rectangle 49"/>
          <p:cNvSpPr>
            <a:spLocks noChangeArrowheads="1"/>
          </p:cNvSpPr>
          <p:nvPr/>
        </p:nvSpPr>
        <p:spPr bwMode="auto">
          <a:xfrm>
            <a:off x="3529256" y="1130345"/>
            <a:ext cx="275590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7" name="Text Box 50"/>
          <p:cNvSpPr txBox="1">
            <a:spLocks noChangeArrowheads="1"/>
          </p:cNvSpPr>
          <p:nvPr/>
        </p:nvSpPr>
        <p:spPr bwMode="auto">
          <a:xfrm>
            <a:off x="430558" y="1043857"/>
            <a:ext cx="15279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1.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Начальные 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  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условия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8" name="Text Box 51"/>
          <p:cNvSpPr txBox="1">
            <a:spLocks noChangeArrowheads="1"/>
          </p:cNvSpPr>
          <p:nvPr/>
        </p:nvSpPr>
        <p:spPr bwMode="auto">
          <a:xfrm>
            <a:off x="431861" y="1945755"/>
            <a:ext cx="23246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71463" indent="-271463">
              <a:spcAft>
                <a:spcPts val="60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2.  Расчет угла 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стрельбы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pPr marL="271463" indent="-271463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	</a:t>
            </a:r>
            <a:r>
              <a:rPr lang="en-US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(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М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етод хорд допускает изменение границ поиска вследствие введения поправок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9" name="Rectangle 52"/>
          <p:cNvSpPr>
            <a:spLocks noChangeArrowheads="1"/>
          </p:cNvSpPr>
          <p:nvPr/>
        </p:nvSpPr>
        <p:spPr bwMode="auto">
          <a:xfrm>
            <a:off x="3205406" y="1714545"/>
            <a:ext cx="3455033" cy="201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" name="Text Box 53"/>
          <p:cNvSpPr txBox="1">
            <a:spLocks noChangeArrowheads="1"/>
          </p:cNvSpPr>
          <p:nvPr/>
        </p:nvSpPr>
        <p:spPr bwMode="auto">
          <a:xfrm>
            <a:off x="391887" y="4081156"/>
            <a:ext cx="231292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71463" indent="-271463">
              <a:spcAft>
                <a:spcPts val="60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3.  Поправки на перемещение цели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pPr marL="271463" indent="-271463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	(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определяются совместно с расчетом угла стрельбы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61" name="Rectangle 54"/>
          <p:cNvSpPr>
            <a:spLocks noChangeArrowheads="1"/>
          </p:cNvSpPr>
          <p:nvPr/>
        </p:nvSpPr>
        <p:spPr bwMode="auto">
          <a:xfrm>
            <a:off x="2841339" y="3949041"/>
            <a:ext cx="4194175" cy="17977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aphicFrame>
        <p:nvGraphicFramePr>
          <p:cNvPr id="62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670233"/>
              </p:ext>
            </p:extLst>
          </p:nvPr>
        </p:nvGraphicFramePr>
        <p:xfrm>
          <a:off x="3930292" y="6059533"/>
          <a:ext cx="2087563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21" name="Уравнение" r:id="rId16" imgW="1904760" imgH="304560" progId="Equation.3">
                  <p:embed/>
                </p:oleObj>
              </mc:Choice>
              <mc:Fallback>
                <p:oleObj name="Уравнение" r:id="rId16" imgW="19047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292" y="6059533"/>
                        <a:ext cx="2087563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56"/>
          <p:cNvSpPr>
            <a:spLocks noChangeArrowheads="1"/>
          </p:cNvSpPr>
          <p:nvPr/>
        </p:nvSpPr>
        <p:spPr bwMode="auto">
          <a:xfrm>
            <a:off x="3834762" y="6041364"/>
            <a:ext cx="2251075" cy="33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aphicFrame>
        <p:nvGraphicFramePr>
          <p:cNvPr id="64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638186"/>
              </p:ext>
            </p:extLst>
          </p:nvPr>
        </p:nvGraphicFramePr>
        <p:xfrm>
          <a:off x="4168417" y="1865358"/>
          <a:ext cx="15351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22" name="Уравнение" r:id="rId18" imgW="1396800" imgH="279360" progId="Equation.3">
                  <p:embed/>
                </p:oleObj>
              </mc:Choice>
              <mc:Fallback>
                <p:oleObj name="Уравнение" r:id="rId18" imgW="13968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417" y="1865358"/>
                        <a:ext cx="1535113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59"/>
          <p:cNvSpPr>
            <a:spLocks noChangeArrowheads="1"/>
          </p:cNvSpPr>
          <p:nvPr/>
        </p:nvSpPr>
        <p:spPr bwMode="auto">
          <a:xfrm>
            <a:off x="3749918" y="1849483"/>
            <a:ext cx="2336800" cy="35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8" name="Rectangle 60"/>
          <p:cNvSpPr>
            <a:spLocks noChangeArrowheads="1"/>
          </p:cNvSpPr>
          <p:nvPr/>
        </p:nvSpPr>
        <p:spPr bwMode="auto">
          <a:xfrm>
            <a:off x="3938830" y="3100433"/>
            <a:ext cx="2000249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aphicFrame>
        <p:nvGraphicFramePr>
          <p:cNvPr id="69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627101"/>
              </p:ext>
            </p:extLst>
          </p:nvPr>
        </p:nvGraphicFramePr>
        <p:xfrm>
          <a:off x="5030391" y="5096901"/>
          <a:ext cx="10572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23" name="Формула" r:id="rId20" imgW="1054080" imgH="342720" progId="Equation.3">
                  <p:embed/>
                </p:oleObj>
              </mc:Choice>
              <mc:Fallback>
                <p:oleObj name="Формула" r:id="rId20" imgW="10540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391" y="5096901"/>
                        <a:ext cx="1057275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435987"/>
              </p:ext>
            </p:extLst>
          </p:nvPr>
        </p:nvGraphicFramePr>
        <p:xfrm>
          <a:off x="3092693" y="1233533"/>
          <a:ext cx="3905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24" name="Формула" r:id="rId22" imgW="355320" imgH="190440" progId="Equation.3">
                  <p:embed/>
                </p:oleObj>
              </mc:Choice>
              <mc:Fallback>
                <p:oleObj name="Формула" r:id="rId22" imgW="3553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693" y="1233533"/>
                        <a:ext cx="390525" cy="20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784112"/>
              </p:ext>
            </p:extLst>
          </p:nvPr>
        </p:nvGraphicFramePr>
        <p:xfrm>
          <a:off x="3254461" y="3253716"/>
          <a:ext cx="60007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25" name="Формула" r:id="rId24" imgW="545760" imgH="190440" progId="Equation.3">
                  <p:embed/>
                </p:oleObj>
              </mc:Choice>
              <mc:Fallback>
                <p:oleObj name="Формула" r:id="rId24" imgW="5457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461" y="3253716"/>
                        <a:ext cx="600075" cy="20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ectangle 60"/>
          <p:cNvSpPr>
            <a:spLocks noChangeArrowheads="1"/>
          </p:cNvSpPr>
          <p:nvPr/>
        </p:nvSpPr>
        <p:spPr bwMode="auto">
          <a:xfrm>
            <a:off x="3921720" y="2416425"/>
            <a:ext cx="2000249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aphicFrame>
        <p:nvGraphicFramePr>
          <p:cNvPr id="73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808593"/>
              </p:ext>
            </p:extLst>
          </p:nvPr>
        </p:nvGraphicFramePr>
        <p:xfrm>
          <a:off x="3930292" y="5096901"/>
          <a:ext cx="9937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26" name="Уравнение" r:id="rId26" imgW="990360" imgH="342720" progId="Equation.3">
                  <p:embed/>
                </p:oleObj>
              </mc:Choice>
              <mc:Fallback>
                <p:oleObj name="Уравнение" r:id="rId26" imgW="99036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292" y="5096901"/>
                        <a:ext cx="993775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Объект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83712"/>
              </p:ext>
            </p:extLst>
          </p:nvPr>
        </p:nvGraphicFramePr>
        <p:xfrm>
          <a:off x="4107417" y="3057445"/>
          <a:ext cx="1662408" cy="558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27" name="Уравнение" r:id="rId28" imgW="1511280" imgH="507960" progId="Equation.3">
                  <p:embed/>
                </p:oleObj>
              </mc:Choice>
              <mc:Fallback>
                <p:oleObj name="Уравнение" r:id="rId28" imgW="15112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7417" y="3057445"/>
                        <a:ext cx="1662408" cy="5587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Line 29"/>
          <p:cNvSpPr>
            <a:spLocks noChangeShapeType="1"/>
          </p:cNvSpPr>
          <p:nvPr/>
        </p:nvSpPr>
        <p:spPr bwMode="auto">
          <a:xfrm>
            <a:off x="4901842" y="2923772"/>
            <a:ext cx="0" cy="1562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08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50"/>
          <p:cNvSpPr txBox="1">
            <a:spLocks noChangeArrowheads="1"/>
          </p:cNvSpPr>
          <p:nvPr/>
        </p:nvSpPr>
        <p:spPr bwMode="auto">
          <a:xfrm>
            <a:off x="5665865" y="1920153"/>
            <a:ext cx="25446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Среднеквадратическая ошибка: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2</a:t>
            </a:r>
            <a:r>
              <a:rPr lang="ru-RU" sz="1800" b="1" dirty="0">
                <a:solidFill>
                  <a:schemeClr val="tx1"/>
                </a:solidFill>
                <a:latin typeface="Bookman Old Style" pitchFamily="18" charset="0"/>
              </a:rPr>
              <a:t>3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2.2.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и решение обратной задачи внешней баллистики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474981" y="564192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Алгоритмы решения обратной задачи на основе </a:t>
            </a:r>
            <a:r>
              <a:rPr lang="ru-RU" altLang="ru-RU" sz="1600" b="1" dirty="0" err="1">
                <a:solidFill>
                  <a:srgbClr val="292929"/>
                </a:solidFill>
                <a:latin typeface="Bookman Old Style" panose="02050604050505020204" pitchFamily="18" charset="0"/>
              </a:rPr>
              <a:t>аппроксиматоров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8" name="Text Box 50"/>
          <p:cNvSpPr txBox="1">
            <a:spLocks noChangeArrowheads="1"/>
          </p:cNvSpPr>
          <p:nvPr/>
        </p:nvSpPr>
        <p:spPr bwMode="auto">
          <a:xfrm>
            <a:off x="228601" y="2136688"/>
            <a:ext cx="4560216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361950">
              <a:spcAft>
                <a:spcPts val="600"/>
              </a:spcAft>
            </a:pP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Рассматривалось несколько типов </a:t>
            </a:r>
            <a:r>
              <a:rPr lang="ru-RU" altLang="ru-RU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аппроксиматоров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линейный,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многослойная нейронная сеть,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радиальная нейронная сеть,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метод нечетких деревьев решений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79" name="Object 2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476154"/>
              </p:ext>
            </p:extLst>
          </p:nvPr>
        </p:nvGraphicFramePr>
        <p:xfrm>
          <a:off x="635000" y="1792974"/>
          <a:ext cx="363538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12" name="Формула" r:id="rId3" imgW="330120" imgH="177480" progId="Equation.3">
                  <p:embed/>
                </p:oleObj>
              </mc:Choice>
              <mc:Fallback>
                <p:oleObj name="Формула" r:id="rId3" imgW="3301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1792974"/>
                        <a:ext cx="363538" cy="19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ext Box 6"/>
          <p:cNvSpPr txBox="1">
            <a:spLocks noChangeArrowheads="1"/>
          </p:cNvSpPr>
          <p:nvPr/>
        </p:nvSpPr>
        <p:spPr bwMode="auto">
          <a:xfrm>
            <a:off x="1098752" y="1732404"/>
            <a:ext cx="207808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о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бъем выборки.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1" name="Rectangle 21"/>
          <p:cNvSpPr>
            <a:spLocks noChangeArrowheads="1"/>
          </p:cNvSpPr>
          <p:nvPr/>
        </p:nvSpPr>
        <p:spPr bwMode="auto">
          <a:xfrm>
            <a:off x="8235950" y="1347874"/>
            <a:ext cx="7064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2" name="Text Box 50"/>
          <p:cNvSpPr txBox="1">
            <a:spLocks noChangeArrowheads="1"/>
          </p:cNvSpPr>
          <p:nvPr/>
        </p:nvSpPr>
        <p:spPr bwMode="auto">
          <a:xfrm>
            <a:off x="228601" y="956089"/>
            <a:ext cx="32303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Таблица баллистических данных:</a:t>
            </a:r>
          </a:p>
        </p:txBody>
      </p:sp>
      <p:sp>
        <p:nvSpPr>
          <p:cNvPr id="23" name="Text Box 50"/>
          <p:cNvSpPr txBox="1">
            <a:spLocks noChangeArrowheads="1"/>
          </p:cNvSpPr>
          <p:nvPr/>
        </p:nvSpPr>
        <p:spPr bwMode="auto">
          <a:xfrm>
            <a:off x="297685" y="5768220"/>
            <a:ext cx="17331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Объем выборки: </a:t>
            </a:r>
          </a:p>
        </p:txBody>
      </p:sp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320508"/>
              </p:ext>
            </p:extLst>
          </p:nvPr>
        </p:nvGraphicFramePr>
        <p:xfrm>
          <a:off x="5010350" y="5923228"/>
          <a:ext cx="3225600" cy="52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13" name="Формула" r:id="rId5" imgW="3225600" imgH="520560" progId="Equation.3">
                  <p:embed/>
                </p:oleObj>
              </mc:Choice>
              <mc:Fallback>
                <p:oleObj name="Формула" r:id="rId5" imgW="322560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350" y="5923228"/>
                        <a:ext cx="3225600" cy="520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202320"/>
              </p:ext>
            </p:extLst>
          </p:nvPr>
        </p:nvGraphicFramePr>
        <p:xfrm>
          <a:off x="1986738" y="5802216"/>
          <a:ext cx="1804988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14" name="Формула" r:id="rId7" imgW="1638000" imgH="241200" progId="Equation.3">
                  <p:embed/>
                </p:oleObj>
              </mc:Choice>
              <mc:Fallback>
                <p:oleObj name="Формула" r:id="rId7" imgW="16380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738" y="5802216"/>
                        <a:ext cx="1804988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50"/>
          <p:cNvSpPr txBox="1">
            <a:spLocks noChangeArrowheads="1"/>
          </p:cNvSpPr>
          <p:nvPr/>
        </p:nvSpPr>
        <p:spPr bwMode="auto">
          <a:xfrm>
            <a:off x="314646" y="6067328"/>
            <a:ext cx="334418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Диапазон изменения переменных:</a:t>
            </a: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8823" y="2345893"/>
            <a:ext cx="3600690" cy="2907067"/>
          </a:xfrm>
          <a:prstGeom prst="rect">
            <a:avLst/>
          </a:prstGeom>
        </p:spPr>
      </p:pic>
      <p:graphicFrame>
        <p:nvGraphicFramePr>
          <p:cNvPr id="28" name="Объ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718156"/>
              </p:ext>
            </p:extLst>
          </p:nvPr>
        </p:nvGraphicFramePr>
        <p:xfrm>
          <a:off x="5064179" y="2038597"/>
          <a:ext cx="516780" cy="307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15" name="Уравнение" r:id="rId10" imgW="469800" imgH="279360" progId="Equation.3">
                  <p:embed/>
                </p:oleObj>
              </mc:Choice>
              <mc:Fallback>
                <p:oleObj name="Уравнение" r:id="rId10" imgW="4698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79" y="2038597"/>
                        <a:ext cx="516780" cy="3072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981639"/>
              </p:ext>
            </p:extLst>
          </p:nvPr>
        </p:nvGraphicFramePr>
        <p:xfrm>
          <a:off x="8351123" y="4642772"/>
          <a:ext cx="516780" cy="307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16" name="Уравнение" r:id="rId12" imgW="469800" imgH="279360" progId="Equation.3">
                  <p:embed/>
                </p:oleObj>
              </mc:Choice>
              <mc:Fallback>
                <p:oleObj name="Уравнение" r:id="rId12" imgW="4698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1123" y="4642772"/>
                        <a:ext cx="516780" cy="3072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ъект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069315"/>
              </p:ext>
            </p:extLst>
          </p:nvPr>
        </p:nvGraphicFramePr>
        <p:xfrm>
          <a:off x="7380871" y="2180431"/>
          <a:ext cx="823913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17" name="Уравнение" r:id="rId14" imgW="749160" imgH="241200" progId="Equation.3">
                  <p:embed/>
                </p:oleObj>
              </mc:Choice>
              <mc:Fallback>
                <p:oleObj name="Уравнение" r:id="rId14" imgW="749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871" y="2180431"/>
                        <a:ext cx="823913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4788817" y="5255286"/>
            <a:ext cx="422636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3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2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‑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Качество аппроксимации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методом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нечетких деревьев решений</a:t>
            </a: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282855"/>
              </p:ext>
            </p:extLst>
          </p:nvPr>
        </p:nvGraphicFramePr>
        <p:xfrm>
          <a:off x="2089819" y="1350851"/>
          <a:ext cx="5071110" cy="33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18" name="Формула" r:id="rId16" imgW="4610100" imgH="304800" progId="Equation.3">
                  <p:embed/>
                </p:oleObj>
              </mc:Choice>
              <mc:Fallback>
                <p:oleObj name="Формула" r:id="rId16" imgW="4610100" imgH="304800" progId="Equation.3">
                  <p:embed/>
                  <p:pic>
                    <p:nvPicPr>
                      <p:cNvPr id="0" name="Object 4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19" y="1350851"/>
                        <a:ext cx="5071110" cy="3352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478330"/>
              </p:ext>
            </p:extLst>
          </p:nvPr>
        </p:nvGraphicFramePr>
        <p:xfrm>
          <a:off x="685800" y="4348163"/>
          <a:ext cx="3128963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19" name="Формула" r:id="rId18" imgW="2844720" imgH="291960" progId="Equation.3">
                  <p:embed/>
                </p:oleObj>
              </mc:Choice>
              <mc:Fallback>
                <p:oleObj name="Формула" r:id="rId18" imgW="2844720" imgH="291960" progId="Equation.3">
                  <p:embed/>
                  <p:pic>
                    <p:nvPicPr>
                      <p:cNvPr id="0" name="Object 46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348163"/>
                        <a:ext cx="3128963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50"/>
          <p:cNvSpPr txBox="1">
            <a:spLocks noChangeArrowheads="1"/>
          </p:cNvSpPr>
          <p:nvPr/>
        </p:nvSpPr>
        <p:spPr bwMode="auto">
          <a:xfrm>
            <a:off x="314646" y="3930534"/>
            <a:ext cx="415049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Дерево решений – набор нечетких правил: 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34" name="Text Box 50"/>
          <p:cNvSpPr txBox="1">
            <a:spLocks noChangeArrowheads="1"/>
          </p:cNvSpPr>
          <p:nvPr/>
        </p:nvSpPr>
        <p:spPr bwMode="auto">
          <a:xfrm>
            <a:off x="328424" y="4759484"/>
            <a:ext cx="35862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Агрегированное выходное значение: 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135302"/>
              </p:ext>
            </p:extLst>
          </p:nvPr>
        </p:nvGraphicFramePr>
        <p:xfrm>
          <a:off x="740214" y="5110648"/>
          <a:ext cx="25812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20" name="Формула" r:id="rId20" imgW="2577960" imgH="545760" progId="Equation.3">
                  <p:embed/>
                </p:oleObj>
              </mc:Choice>
              <mc:Fallback>
                <p:oleObj name="Формула" r:id="rId20" imgW="2577960" imgH="545760" progId="Equation.3">
                  <p:embed/>
                  <p:pic>
                    <p:nvPicPr>
                      <p:cNvPr id="0" name="Object 4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214" y="5110648"/>
                        <a:ext cx="258127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21"/>
          <p:cNvSpPr>
            <a:spLocks noChangeArrowheads="1"/>
          </p:cNvSpPr>
          <p:nvPr/>
        </p:nvSpPr>
        <p:spPr bwMode="auto">
          <a:xfrm>
            <a:off x="4219971" y="4335847"/>
            <a:ext cx="7064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4230796" y="5201029"/>
            <a:ext cx="7064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61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24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2.3.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Определение характеристик рассеивания снарядов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474981" y="532207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Методика статистического моделирования рассеивания снарядов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54000" y="2666375"/>
            <a:ext cx="25250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Баллистические условия: </a:t>
            </a:r>
            <a:endParaRPr lang="ru-RU" alt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67285" y="2099412"/>
            <a:ext cx="26117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Факторы, влияющие на рассеивание снарядов:</a:t>
            </a:r>
            <a:endParaRPr lang="ru-RU" altLang="ru-RU" sz="14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8" name="Object 2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640428"/>
              </p:ext>
            </p:extLst>
          </p:nvPr>
        </p:nvGraphicFramePr>
        <p:xfrm>
          <a:off x="286506" y="3049612"/>
          <a:ext cx="112687" cy="197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34" name="Формула" r:id="rId3" imgW="101520" imgH="177480" progId="Equation.3">
                  <p:embed/>
                </p:oleObj>
              </mc:Choice>
              <mc:Fallback>
                <p:oleObj name="Формула" r:id="rId3" imgW="1015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06" y="3049612"/>
                        <a:ext cx="112687" cy="1970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58437" y="2984296"/>
            <a:ext cx="2199641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коэффициент формы;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масса снаряда;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начальная скорость;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угол стрельбы;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дирекционный угол.</a:t>
            </a:r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509608"/>
              </p:ext>
            </p:extLst>
          </p:nvPr>
        </p:nvGraphicFramePr>
        <p:xfrm>
          <a:off x="241300" y="3346947"/>
          <a:ext cx="197003" cy="169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35" name="Формула" r:id="rId5" imgW="177480" imgH="152280" progId="Equation.3">
                  <p:embed/>
                </p:oleObj>
              </mc:Choice>
              <mc:Fallback>
                <p:oleObj name="Формула" r:id="rId5" imgW="1774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3346947"/>
                        <a:ext cx="197003" cy="1690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347230"/>
              </p:ext>
            </p:extLst>
          </p:nvPr>
        </p:nvGraphicFramePr>
        <p:xfrm>
          <a:off x="266322" y="3555418"/>
          <a:ext cx="209484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36" name="Формула" r:id="rId7" imgW="190440" imgH="241200" progId="Equation.3">
                  <p:embed/>
                </p:oleObj>
              </mc:Choice>
              <mc:Fallback>
                <p:oleObj name="Формула" r:id="rId7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22" y="3555418"/>
                        <a:ext cx="209484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486226"/>
              </p:ext>
            </p:extLst>
          </p:nvPr>
        </p:nvGraphicFramePr>
        <p:xfrm>
          <a:off x="254000" y="3845379"/>
          <a:ext cx="209550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37" name="Уравнение" r:id="rId9" imgW="190440" imgH="241200" progId="Equation.3">
                  <p:embed/>
                </p:oleObj>
              </mc:Choice>
              <mc:Fallback>
                <p:oleObj name="Уравнение" r:id="rId9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3845379"/>
                        <a:ext cx="209550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948947"/>
              </p:ext>
            </p:extLst>
          </p:nvPr>
        </p:nvGraphicFramePr>
        <p:xfrm>
          <a:off x="233363" y="4148592"/>
          <a:ext cx="25082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38" name="Уравнение" r:id="rId11" imgW="228600" imgH="253800" progId="Equation.3">
                  <p:embed/>
                </p:oleObj>
              </mc:Choice>
              <mc:Fallback>
                <p:oleObj name="Уравнение" r:id="rId11" imgW="2286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3" y="4148592"/>
                        <a:ext cx="250825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175759" y="4550816"/>
            <a:ext cx="27767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Метеорологические 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условия:</a:t>
            </a:r>
            <a:endParaRPr lang="ru-RU" alt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6" name="Object 2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337131"/>
              </p:ext>
            </p:extLst>
          </p:nvPr>
        </p:nvGraphicFramePr>
        <p:xfrm>
          <a:off x="209759" y="4922025"/>
          <a:ext cx="183017" cy="197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39" name="Формула" r:id="rId13" imgW="164880" imgH="177480" progId="Equation.3">
                  <p:embed/>
                </p:oleObj>
              </mc:Choice>
              <mc:Fallback>
                <p:oleObj name="Формула" r:id="rId13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59" y="4922025"/>
                        <a:ext cx="183017" cy="1970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499566" y="4878992"/>
            <a:ext cx="1988045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давление;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температура;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– влажность;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скорость ветра;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направление ветра.</a:t>
            </a:r>
            <a:endParaRPr lang="ru-RU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597220"/>
              </p:ext>
            </p:extLst>
          </p:nvPr>
        </p:nvGraphicFramePr>
        <p:xfrm>
          <a:off x="216108" y="5217200"/>
          <a:ext cx="170554" cy="198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40" name="Формула" r:id="rId15" imgW="152280" imgH="177480" progId="Equation.3">
                  <p:embed/>
                </p:oleObj>
              </mc:Choice>
              <mc:Fallback>
                <p:oleObj name="Формула" r:id="rId15" imgW="152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08" y="5217200"/>
                        <a:ext cx="170554" cy="1987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382564"/>
              </p:ext>
            </p:extLst>
          </p:nvPr>
        </p:nvGraphicFramePr>
        <p:xfrm>
          <a:off x="231075" y="5510211"/>
          <a:ext cx="139392" cy="195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41" name="Формула" r:id="rId17" imgW="126720" imgH="177480" progId="Equation.3">
                  <p:embed/>
                </p:oleObj>
              </mc:Choice>
              <mc:Fallback>
                <p:oleObj name="Формула" r:id="rId17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75" y="5510211"/>
                        <a:ext cx="139392" cy="1952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224309"/>
              </p:ext>
            </p:extLst>
          </p:nvPr>
        </p:nvGraphicFramePr>
        <p:xfrm>
          <a:off x="193138" y="5825643"/>
          <a:ext cx="183017" cy="169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42" name="Формула" r:id="rId19" imgW="164880" imgH="152280" progId="Equation.3">
                  <p:embed/>
                </p:oleObj>
              </mc:Choice>
              <mc:Fallback>
                <p:oleObj name="Формула" r:id="rId19" imgW="1648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38" y="5825643"/>
                        <a:ext cx="183017" cy="1690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585759"/>
              </p:ext>
            </p:extLst>
          </p:nvPr>
        </p:nvGraphicFramePr>
        <p:xfrm>
          <a:off x="167285" y="6045399"/>
          <a:ext cx="267732" cy="26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43" name="Формула" r:id="rId21" imgW="241200" imgH="241200" progId="Equation.3">
                  <p:embed/>
                </p:oleObj>
              </mc:Choice>
              <mc:Fallback>
                <p:oleObj name="Формула" r:id="rId21" imgW="241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85" y="6045399"/>
                        <a:ext cx="267732" cy="267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39"/>
          <p:cNvSpPr txBox="1">
            <a:spLocks noChangeArrowheads="1"/>
          </p:cNvSpPr>
          <p:nvPr/>
        </p:nvSpPr>
        <p:spPr bwMode="auto">
          <a:xfrm>
            <a:off x="149464" y="849918"/>
            <a:ext cx="8798593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i="1" dirty="0" smtClean="0">
                <a:solidFill>
                  <a:prstClr val="black"/>
                </a:solidFill>
                <a:latin typeface="Bookman Old Style" pitchFamily="18" charset="0"/>
              </a:rPr>
              <a:t>Основные допущения: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Распределение факторов рассеивания подчиняется нормальному закону распределения;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Факторы являются независимыми;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Задача решается с учетом рельефа местности.</a:t>
            </a: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3402461" y="4557535"/>
            <a:ext cx="5741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eaLnBrk="0" fontAlgn="auto" hangingPunct="0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cs typeface="Arial" panose="020B0604020202020204" pitchFamily="34" charset="0"/>
              </a:defRPr>
            </a:lvl2pPr>
            <a:lvl3pPr marL="1143000" indent="-228600">
              <a:defRPr>
                <a:cs typeface="Arial" panose="020B0604020202020204" pitchFamily="34" charset="0"/>
              </a:defRPr>
            </a:lvl3pPr>
            <a:lvl4pPr marL="1600200" indent="-228600">
              <a:defRPr>
                <a:cs typeface="Arial" panose="020B0604020202020204" pitchFamily="34" charset="0"/>
              </a:defRPr>
            </a:lvl4pPr>
            <a:lvl5pPr marL="2057400" indent="-228600">
              <a:defRPr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9pPr>
          </a:lstStyle>
          <a:p>
            <a:r>
              <a:rPr lang="ru-RU" altLang="ru-RU" dirty="0"/>
              <a:t>Статистическое моделирование рассеивания снарядов: </a:t>
            </a:r>
          </a:p>
        </p:txBody>
      </p:sp>
      <p:graphicFrame>
        <p:nvGraphicFramePr>
          <p:cNvPr id="36" name="Объект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37671"/>
              </p:ext>
            </p:extLst>
          </p:nvPr>
        </p:nvGraphicFramePr>
        <p:xfrm>
          <a:off x="3941263" y="4985458"/>
          <a:ext cx="1145232" cy="5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44" name="Формула" r:id="rId23" imgW="1041120" imgH="495000" progId="Equation.3">
                  <p:embed/>
                </p:oleObj>
              </mc:Choice>
              <mc:Fallback>
                <p:oleObj name="Формула" r:id="rId23" imgW="1041120" imgH="495000" progId="Equation.3">
                  <p:embed/>
                  <p:pic>
                    <p:nvPicPr>
                      <p:cNvPr id="58" name="Объект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263" y="4985458"/>
                        <a:ext cx="1145232" cy="5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Объект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171128"/>
              </p:ext>
            </p:extLst>
          </p:nvPr>
        </p:nvGraphicFramePr>
        <p:xfrm>
          <a:off x="5217323" y="4937980"/>
          <a:ext cx="2123352" cy="600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45" name="Формула" r:id="rId25" imgW="1930320" imgH="545760" progId="Equation.3">
                  <p:embed/>
                </p:oleObj>
              </mc:Choice>
              <mc:Fallback>
                <p:oleObj name="Формула" r:id="rId25" imgW="1930320" imgH="545760" progId="Equation.3">
                  <p:embed/>
                  <p:pic>
                    <p:nvPicPr>
                      <p:cNvPr id="59" name="Объект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323" y="4937980"/>
                        <a:ext cx="2123352" cy="6003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Объект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610120"/>
              </p:ext>
            </p:extLst>
          </p:nvPr>
        </p:nvGraphicFramePr>
        <p:xfrm>
          <a:off x="3962251" y="5589773"/>
          <a:ext cx="1103256" cy="5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46" name="Формула" r:id="rId27" imgW="1002960" imgH="495000" progId="Equation.3">
                  <p:embed/>
                </p:oleObj>
              </mc:Choice>
              <mc:Fallback>
                <p:oleObj name="Формула" r:id="rId27" imgW="1002960" imgH="495000" progId="Equation.3">
                  <p:embed/>
                  <p:pic>
                    <p:nvPicPr>
                      <p:cNvPr id="63" name="Объект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251" y="5589773"/>
                        <a:ext cx="1103256" cy="5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Объект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071614"/>
              </p:ext>
            </p:extLst>
          </p:nvPr>
        </p:nvGraphicFramePr>
        <p:xfrm>
          <a:off x="5329238" y="5608638"/>
          <a:ext cx="20383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47" name="Уравнение" r:id="rId29" imgW="1854000" imgH="533160" progId="Equation.3">
                  <p:embed/>
                </p:oleObj>
              </mc:Choice>
              <mc:Fallback>
                <p:oleObj name="Уравнение" r:id="rId29" imgW="1854000" imgH="533160" progId="Equation.3">
                  <p:embed/>
                  <p:pic>
                    <p:nvPicPr>
                      <p:cNvPr id="64" name="Объект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238" y="5608638"/>
                        <a:ext cx="2038350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21"/>
          <p:cNvSpPr>
            <a:spLocks noChangeArrowheads="1"/>
          </p:cNvSpPr>
          <p:nvPr/>
        </p:nvSpPr>
        <p:spPr bwMode="auto">
          <a:xfrm>
            <a:off x="8054875" y="5376069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3432623" y="2142852"/>
            <a:ext cx="45849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Моделирование разброса факторов</a:t>
            </a:r>
            <a:endParaRPr lang="ru-RU" altLang="ru-RU" sz="14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Text Box 7"/>
          <p:cNvSpPr txBox="1">
            <a:spLocks noChangeArrowheads="1"/>
          </p:cNvSpPr>
          <p:nvPr/>
        </p:nvSpPr>
        <p:spPr bwMode="auto">
          <a:xfrm>
            <a:off x="3448119" y="2491603"/>
            <a:ext cx="28632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Разброс значений факторов: </a:t>
            </a:r>
            <a:endParaRPr lang="ru-RU" alt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1" name="Rectangle 21"/>
          <p:cNvSpPr>
            <a:spLocks noChangeArrowheads="1"/>
          </p:cNvSpPr>
          <p:nvPr/>
        </p:nvSpPr>
        <p:spPr bwMode="auto">
          <a:xfrm>
            <a:off x="7955416" y="2832504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52" name="Объект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088426"/>
              </p:ext>
            </p:extLst>
          </p:nvPr>
        </p:nvGraphicFramePr>
        <p:xfrm>
          <a:off x="5044768" y="2865762"/>
          <a:ext cx="1522620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48" name="Формула" r:id="rId31" imgW="1384200" imgH="241200" progId="Equation.3">
                  <p:embed/>
                </p:oleObj>
              </mc:Choice>
              <mc:Fallback>
                <p:oleObj name="Формула" r:id="rId31" imgW="1384200" imgH="241200" progId="Equation.3">
                  <p:embed/>
                  <p:pic>
                    <p:nvPicPr>
                      <p:cNvPr id="28" name="Объект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4768" y="2865762"/>
                        <a:ext cx="1522620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Объект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668101"/>
              </p:ext>
            </p:extLst>
          </p:nvPr>
        </p:nvGraphicFramePr>
        <p:xfrm>
          <a:off x="3547167" y="3204767"/>
          <a:ext cx="251460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49" name="Формула" r:id="rId33" imgW="228600" imgH="241200" progId="Equation.3">
                  <p:embed/>
                </p:oleObj>
              </mc:Choice>
              <mc:Fallback>
                <p:oleObj name="Формула" r:id="rId33" imgW="228600" imgH="241200" progId="Equation.3">
                  <p:embed/>
                  <p:pic>
                    <p:nvPicPr>
                      <p:cNvPr id="29" name="Объект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7167" y="3204767"/>
                        <a:ext cx="251460" cy="2653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 Box 3"/>
          <p:cNvSpPr txBox="1">
            <a:spLocks noChangeArrowheads="1"/>
          </p:cNvSpPr>
          <p:nvPr/>
        </p:nvSpPr>
        <p:spPr bwMode="auto">
          <a:xfrm>
            <a:off x="3918228" y="3169638"/>
            <a:ext cx="4734119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300"/>
              </a:spcAft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среднее значение;</a:t>
            </a:r>
          </a:p>
          <a:p>
            <a:pPr fontAlgn="auto">
              <a:spcBef>
                <a:spcPts val="0"/>
              </a:spcBef>
              <a:spcAft>
                <a:spcPts val="300"/>
              </a:spcAft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среднеквадратическое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отклонение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;</a:t>
            </a:r>
            <a:endParaRPr lang="ru-RU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55" name="Объект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454357"/>
              </p:ext>
            </p:extLst>
          </p:nvPr>
        </p:nvGraphicFramePr>
        <p:xfrm>
          <a:off x="3561423" y="3467028"/>
          <a:ext cx="237204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50" name="Формула" r:id="rId35" imgW="215640" imgH="241200" progId="Equation.3">
                  <p:embed/>
                </p:oleObj>
              </mc:Choice>
              <mc:Fallback>
                <p:oleObj name="Формула" r:id="rId35" imgW="215640" imgH="241200" progId="Equation.3">
                  <p:embed/>
                  <p:pic>
                    <p:nvPicPr>
                      <p:cNvPr id="31" name="Объект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423" y="3467028"/>
                        <a:ext cx="237204" cy="2653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ъект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117742"/>
              </p:ext>
            </p:extLst>
          </p:nvPr>
        </p:nvGraphicFramePr>
        <p:xfrm>
          <a:off x="3561423" y="3764886"/>
          <a:ext cx="572616" cy="25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51" name="Уравнение" r:id="rId37" imgW="520560" imgH="228600" progId="Equation.3">
                  <p:embed/>
                </p:oleObj>
              </mc:Choice>
              <mc:Fallback>
                <p:oleObj name="Уравнение" r:id="rId37" imgW="520560" imgH="228600" progId="Equation.3">
                  <p:embed/>
                  <p:pic>
                    <p:nvPicPr>
                      <p:cNvPr id="32" name="Объект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423" y="3764886"/>
                        <a:ext cx="572616" cy="2514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4126224" y="3675467"/>
            <a:ext cx="506554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300"/>
              </a:spcAft>
            </a:pP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стандартная нормально распределенная случайная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величина (преобразование Бокса-Мюллера).</a:t>
            </a:r>
            <a:endParaRPr lang="ru-RU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9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en-US" sz="1800" b="1" dirty="0" smtClean="0">
                <a:solidFill>
                  <a:schemeClr val="tx1"/>
                </a:solidFill>
                <a:latin typeface="Bookman Old Style" pitchFamily="18" charset="0"/>
              </a:rPr>
              <a:t>2</a:t>
            </a:r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5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2.3.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Определение характеристик рассеивания снарядов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464155" y="536967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Методика статистического моделирования рассеивания снарядов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t="48945" r="7199" b="7461"/>
          <a:stretch/>
        </p:blipFill>
        <p:spPr bwMode="auto">
          <a:xfrm>
            <a:off x="3748652" y="945630"/>
            <a:ext cx="5375048" cy="231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t="49259" r="6664" b="7084"/>
          <a:stretch/>
        </p:blipFill>
        <p:spPr bwMode="auto">
          <a:xfrm>
            <a:off x="78694" y="1024779"/>
            <a:ext cx="3604605" cy="203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 Box 3"/>
          <p:cNvSpPr txBox="1">
            <a:spLocks noChangeArrowheads="1"/>
          </p:cNvSpPr>
          <p:nvPr/>
        </p:nvSpPr>
        <p:spPr bwMode="auto">
          <a:xfrm>
            <a:off x="488781" y="1090002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4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  <a:endParaRPr lang="ru-RU" altLang="ru-RU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9" name="Text Box 3"/>
          <p:cNvSpPr txBox="1">
            <a:spLocks noChangeArrowheads="1"/>
          </p:cNvSpPr>
          <p:nvPr/>
        </p:nvSpPr>
        <p:spPr bwMode="auto">
          <a:xfrm>
            <a:off x="4358850" y="1119096"/>
            <a:ext cx="3513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4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б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  <a:endParaRPr lang="ru-RU" altLang="ru-RU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0" name="Text Box 3"/>
          <p:cNvSpPr txBox="1">
            <a:spLocks noChangeArrowheads="1"/>
          </p:cNvSpPr>
          <p:nvPr/>
        </p:nvSpPr>
        <p:spPr bwMode="auto">
          <a:xfrm>
            <a:off x="1869251" y="3171493"/>
            <a:ext cx="583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2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Результаты моделирования рассеивания снарядов:</a:t>
            </a:r>
          </a:p>
          <a:p>
            <a:pPr algn="ctr"/>
            <a:r>
              <a:rPr lang="ru-RU" altLang="ru-RU" sz="12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 –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гистограмма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частот;   </a:t>
            </a:r>
            <a:r>
              <a:rPr lang="ru-RU" altLang="ru-RU" sz="12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б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 – эллипс рассеивания</a:t>
            </a:r>
            <a:endParaRPr lang="ru-RU" altLang="ru-RU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72" name="Прямая со стрелкой 71"/>
          <p:cNvCxnSpPr/>
          <p:nvPr/>
        </p:nvCxnSpPr>
        <p:spPr bwMode="auto">
          <a:xfrm>
            <a:off x="6609008" y="1972589"/>
            <a:ext cx="221997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73" name="Прямая со стрелкой 72"/>
          <p:cNvCxnSpPr/>
          <p:nvPr/>
        </p:nvCxnSpPr>
        <p:spPr bwMode="auto">
          <a:xfrm flipV="1">
            <a:off x="6601919" y="1394459"/>
            <a:ext cx="0" cy="5996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aphicFrame>
        <p:nvGraphicFramePr>
          <p:cNvPr id="74" name="Объект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024396"/>
              </p:ext>
            </p:extLst>
          </p:nvPr>
        </p:nvGraphicFramePr>
        <p:xfrm>
          <a:off x="7561272" y="1641916"/>
          <a:ext cx="33655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68" name="Формула" r:id="rId5" imgW="279360" imgH="228600" progId="Equation.3">
                  <p:embed/>
                </p:oleObj>
              </mc:Choice>
              <mc:Fallback>
                <p:oleObj name="Формула" r:id="rId5" imgW="279360" imgH="228600" progId="Equation.3">
                  <p:embed/>
                  <p:pic>
                    <p:nvPicPr>
                      <p:cNvPr id="28" name="Объект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1272" y="1641916"/>
                        <a:ext cx="336550" cy="273050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000"/>
                        </a:schemeClr>
                      </a:solidFill>
                      <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Объект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910740"/>
              </p:ext>
            </p:extLst>
          </p:nvPr>
        </p:nvGraphicFramePr>
        <p:xfrm>
          <a:off x="6653623" y="1597063"/>
          <a:ext cx="334963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69" name="Формула" r:id="rId7" imgW="279360" imgH="228600" progId="Equation.3">
                  <p:embed/>
                </p:oleObj>
              </mc:Choice>
              <mc:Fallback>
                <p:oleObj name="Формула" r:id="rId7" imgW="279360" imgH="228600" progId="Equation.3">
                  <p:embed/>
                  <p:pic>
                    <p:nvPicPr>
                      <p:cNvPr id="30" name="Объект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623" y="1597063"/>
                        <a:ext cx="334963" cy="273050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195"/>
                        </a:schemeClr>
                      </a:solidFill>
                      <a:ln w="9525">
                        <a:solidFill>
                          <a:srgbClr val="595959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Рисунок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6473" y="3665110"/>
            <a:ext cx="6618319" cy="2517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2449480" y="6229070"/>
            <a:ext cx="66742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Результаты моделирования рассеивания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снарядов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на рельефе местности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31" name="Объект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184476"/>
              </p:ext>
            </p:extLst>
          </p:nvPr>
        </p:nvGraphicFramePr>
        <p:xfrm>
          <a:off x="129436" y="4300047"/>
          <a:ext cx="1145232" cy="279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70" name="Формула" r:id="rId10" imgW="1041120" imgH="253800" progId="Equation.3">
                  <p:embed/>
                </p:oleObj>
              </mc:Choice>
              <mc:Fallback>
                <p:oleObj name="Формула" r:id="rId10" imgW="1041120" imgH="253800" progId="Equation.3">
                  <p:embed/>
                  <p:pic>
                    <p:nvPicPr>
                      <p:cNvPr id="41" name="Объект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36" y="4300047"/>
                        <a:ext cx="1145232" cy="2791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643252"/>
              </p:ext>
            </p:extLst>
          </p:nvPr>
        </p:nvGraphicFramePr>
        <p:xfrm>
          <a:off x="109415" y="5538631"/>
          <a:ext cx="10604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71" name="Уравнение" r:id="rId12" imgW="965160" imgH="253800" progId="Equation.3">
                  <p:embed/>
                </p:oleObj>
              </mc:Choice>
              <mc:Fallback>
                <p:oleObj name="Уравнение" r:id="rId12" imgW="965160" imgH="253800" progId="Equation.3">
                  <p:embed/>
                  <p:pic>
                    <p:nvPicPr>
                      <p:cNvPr id="42" name="Объект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15" y="5538631"/>
                        <a:ext cx="1060450" cy="280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ъект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669329"/>
              </p:ext>
            </p:extLst>
          </p:nvPr>
        </p:nvGraphicFramePr>
        <p:xfrm>
          <a:off x="1274668" y="4293452"/>
          <a:ext cx="1131887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72" name="Уравнение" r:id="rId14" imgW="1028520" imgH="241200" progId="Equation.3">
                  <p:embed/>
                </p:oleObj>
              </mc:Choice>
              <mc:Fallback>
                <p:oleObj name="Уравнение" r:id="rId14" imgW="1028520" imgH="241200" progId="Equation.3">
                  <p:embed/>
                  <p:pic>
                    <p:nvPicPr>
                      <p:cNvPr id="43" name="Объект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668" y="4293452"/>
                        <a:ext cx="1131887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43175"/>
              </p:ext>
            </p:extLst>
          </p:nvPr>
        </p:nvGraphicFramePr>
        <p:xfrm>
          <a:off x="1169865" y="5561009"/>
          <a:ext cx="10477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73" name="Уравнение" r:id="rId16" imgW="952200" imgH="241200" progId="Equation.3">
                  <p:embed/>
                </p:oleObj>
              </mc:Choice>
              <mc:Fallback>
                <p:oleObj name="Уравнение" r:id="rId16" imgW="952200" imgH="241200" progId="Equation.3">
                  <p:embed/>
                  <p:pic>
                    <p:nvPicPr>
                      <p:cNvPr id="44" name="Объект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865" y="5561009"/>
                        <a:ext cx="104775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78694" y="3354098"/>
            <a:ext cx="23234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eaLnBrk="0" fontAlgn="auto" hangingPunct="0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cs typeface="Arial" panose="020B0604020202020204" pitchFamily="34" charset="0"/>
              </a:defRPr>
            </a:lvl2pPr>
            <a:lvl3pPr marL="1143000" indent="-228600">
              <a:defRPr>
                <a:cs typeface="Arial" panose="020B0604020202020204" pitchFamily="34" charset="0"/>
              </a:defRPr>
            </a:lvl3pPr>
            <a:lvl4pPr marL="1600200" indent="-228600">
              <a:defRPr>
                <a:cs typeface="Arial" panose="020B0604020202020204" pitchFamily="34" charset="0"/>
              </a:defRPr>
            </a:lvl4pPr>
            <a:lvl5pPr marL="2057400" indent="-228600">
              <a:defRPr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9pPr>
          </a:lstStyle>
          <a:p>
            <a:r>
              <a:rPr lang="ru-RU" altLang="ru-RU" sz="1300" b="0" dirty="0" smtClean="0"/>
              <a:t>Характеристики рассеивания </a:t>
            </a:r>
            <a:r>
              <a:rPr lang="ru-RU" altLang="ru-RU" sz="1300" b="0" dirty="0"/>
              <a:t>снарядов: </a:t>
            </a:r>
          </a:p>
        </p:txBody>
      </p:sp>
      <p:graphicFrame>
        <p:nvGraphicFramePr>
          <p:cNvPr id="36" name="Объект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870923"/>
              </p:ext>
            </p:extLst>
          </p:nvPr>
        </p:nvGraphicFramePr>
        <p:xfrm>
          <a:off x="109415" y="5875240"/>
          <a:ext cx="2081212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74" name="Уравнение" r:id="rId18" imgW="1892160" imgH="266400" progId="Equation.3">
                  <p:embed/>
                </p:oleObj>
              </mc:Choice>
              <mc:Fallback>
                <p:oleObj name="Уравнение" r:id="rId18" imgW="1892160" imgH="266400" progId="Equation.3">
                  <p:embed/>
                  <p:pic>
                    <p:nvPicPr>
                      <p:cNvPr id="46" name="Объект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15" y="5875240"/>
                        <a:ext cx="2081212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Объект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876433"/>
              </p:ext>
            </p:extLst>
          </p:nvPr>
        </p:nvGraphicFramePr>
        <p:xfrm>
          <a:off x="129436" y="4653903"/>
          <a:ext cx="1789113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75" name="Уравнение" r:id="rId20" imgW="1625400" imgH="266400" progId="Equation.3">
                  <p:embed/>
                </p:oleObj>
              </mc:Choice>
              <mc:Fallback>
                <p:oleObj name="Уравнение" r:id="rId20" imgW="1625400" imgH="266400" progId="Equation.3">
                  <p:embed/>
                  <p:pic>
                    <p:nvPicPr>
                      <p:cNvPr id="46" name="Объект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36" y="4653903"/>
                        <a:ext cx="1789113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122343" y="5029699"/>
            <a:ext cx="232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eaLnBrk="0" fontAlgn="auto" hangingPunct="0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cs typeface="Arial" panose="020B0604020202020204" pitchFamily="34" charset="0"/>
              </a:defRPr>
            </a:lvl2pPr>
            <a:lvl3pPr marL="1143000" indent="-228600">
              <a:defRPr>
                <a:cs typeface="Arial" panose="020B0604020202020204" pitchFamily="34" charset="0"/>
              </a:defRPr>
            </a:lvl3pPr>
            <a:lvl4pPr marL="1600200" indent="-228600">
              <a:defRPr>
                <a:cs typeface="Arial" panose="020B0604020202020204" pitchFamily="34" charset="0"/>
              </a:defRPr>
            </a:lvl4pPr>
            <a:lvl5pPr marL="2057400" indent="-228600">
              <a:defRPr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9pPr>
          </a:lstStyle>
          <a:p>
            <a:r>
              <a:rPr lang="ru-RU" altLang="ru-RU" sz="1200" b="0" dirty="0" smtClean="0"/>
              <a:t>- размеры эллипса рассеивания: </a:t>
            </a:r>
            <a:endParaRPr lang="ru-RU" altLang="ru-RU" sz="1200" b="0" dirty="0"/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78694" y="3832520"/>
            <a:ext cx="232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eaLnBrk="0" fontAlgn="auto" hangingPunct="0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cs typeface="Arial" panose="020B0604020202020204" pitchFamily="34" charset="0"/>
              </a:defRPr>
            </a:lvl2pPr>
            <a:lvl3pPr marL="1143000" indent="-228600">
              <a:defRPr>
                <a:cs typeface="Arial" panose="020B0604020202020204" pitchFamily="34" charset="0"/>
              </a:defRPr>
            </a:lvl3pPr>
            <a:lvl4pPr marL="1600200" indent="-228600">
              <a:defRPr>
                <a:cs typeface="Arial" panose="020B0604020202020204" pitchFamily="34" charset="0"/>
              </a:defRPr>
            </a:lvl4pPr>
            <a:lvl5pPr marL="2057400" indent="-228600">
              <a:defRPr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9pPr>
          </a:lstStyle>
          <a:p>
            <a:r>
              <a:rPr lang="ru-RU" altLang="ru-RU" sz="1200" b="0" dirty="0" smtClean="0"/>
              <a:t>- срединные (вероятные) отклонения: </a:t>
            </a:r>
            <a:endParaRPr lang="ru-RU" altLang="ru-RU" sz="1200" b="0" dirty="0"/>
          </a:p>
        </p:txBody>
      </p:sp>
    </p:spTree>
    <p:extLst>
      <p:ext uri="{BB962C8B-B14F-4D97-AF65-F5344CB8AC3E}">
        <p14:creationId xmlns:p14="http://schemas.microsoft.com/office/powerpoint/2010/main" val="10365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en-US" sz="1800" b="1" dirty="0" smtClean="0">
                <a:solidFill>
                  <a:schemeClr val="tx1"/>
                </a:solidFill>
                <a:latin typeface="Bookman Old Style" pitchFamily="18" charset="0"/>
              </a:rPr>
              <a:t>2</a:t>
            </a:r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1272007" y="2640225"/>
            <a:ext cx="70518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46088" indent="-446088">
              <a:spcBef>
                <a:spcPct val="55000"/>
              </a:spcBef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3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. </a:t>
            </a:r>
            <a:r>
              <a:rPr lang="ru-RU" alt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Решение задачи внешней баллистики при стрельбе с </a:t>
            </a:r>
            <a:r>
              <a:rPr lang="ru-RU" alt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подвижного носителя</a:t>
            </a:r>
            <a:endParaRPr lang="ru-RU" sz="2400" b="1" dirty="0">
              <a:solidFill>
                <a:schemeClr val="bg2">
                  <a:lumMod val="50000"/>
                </a:schemeClr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1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en-US" sz="1800" b="1" dirty="0" smtClean="0">
                <a:solidFill>
                  <a:schemeClr val="tx1"/>
                </a:solidFill>
                <a:latin typeface="Bookman Old Style" pitchFamily="18" charset="0"/>
              </a:rPr>
              <a:t>27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56385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.1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. Математическая модель механической системы</a:t>
            </a:r>
            <a:b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</a:b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подвижного носителя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4801"/>
            <a:ext cx="8208962" cy="319549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433720" y="606301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</a:t>
            </a:r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задачи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149464" y="2331349"/>
            <a:ext cx="4287603" cy="146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Механическая система «Вертолет-вооружение» представляет собой совокупность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материальных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тел с точечными массами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                    :</a:t>
            </a: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жесткая оболочка (корпус вертолета);</a:t>
            </a: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источники вибраций (винты и турбины);</a:t>
            </a:r>
          </a:p>
          <a:p>
            <a:pPr marL="285750" indent="-285750" algn="just">
              <a:lnSpc>
                <a:spcPts val="1800"/>
              </a:lnSpc>
              <a:buFontTx/>
              <a:buChar char="-"/>
            </a:pP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снаряды и ракеты (могут покидать систему).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495458"/>
              </p:ext>
            </p:extLst>
          </p:nvPr>
        </p:nvGraphicFramePr>
        <p:xfrm>
          <a:off x="2470150" y="2814638"/>
          <a:ext cx="9525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760" name="Уравнение" r:id="rId3" imgW="952200" imgH="266400" progId="Equation.3">
                  <p:embed/>
                </p:oleObj>
              </mc:Choice>
              <mc:Fallback>
                <p:oleObj name="Уравнение" r:id="rId3" imgW="952200" imgH="266400" progId="Equation.3">
                  <p:embed/>
                  <p:pic>
                    <p:nvPicPr>
                      <p:cNvPr id="3" name="Объект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150" y="2814638"/>
                        <a:ext cx="95250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39"/>
          <p:cNvSpPr txBox="1">
            <a:spLocks noChangeArrowheads="1"/>
          </p:cNvSpPr>
          <p:nvPr/>
        </p:nvSpPr>
        <p:spPr bwMode="auto">
          <a:xfrm>
            <a:off x="149464" y="969663"/>
            <a:ext cx="879859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i="1" dirty="0" smtClean="0">
                <a:solidFill>
                  <a:prstClr val="black"/>
                </a:solidFill>
                <a:latin typeface="Bookman Old Style" pitchFamily="18" charset="0"/>
              </a:rPr>
              <a:t>Основные допущения: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В математической модели движения учитывается наличие подвижных масс (винты и турбины, снаряды и ракеты);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Внешние силы, действующие на вертолет, уравновешены силой тяги несущего винта (вертолет висит или движется с постоянной скоростью).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65508"/>
              </p:ext>
            </p:extLst>
          </p:nvPr>
        </p:nvGraphicFramePr>
        <p:xfrm>
          <a:off x="4448174" y="2181333"/>
          <a:ext cx="4619625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761" name="Picture" r:id="rId5" imgW="4880945" imgH="2363160" progId="Word.Picture.8">
                  <p:embed/>
                </p:oleObj>
              </mc:Choice>
              <mc:Fallback>
                <p:oleObj name="Picture" r:id="rId5" imgW="4880945" imgH="2363160" progId="Word.Picture.8">
                  <p:embed/>
                  <p:pic>
                    <p:nvPicPr>
                      <p:cNvPr id="0" name="Object 1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180" t="7433" r="15395"/>
                      <a:stretch>
                        <a:fillRect/>
                      </a:stretch>
                    </p:blipFill>
                    <p:spPr bwMode="auto">
                      <a:xfrm>
                        <a:off x="4448174" y="2181333"/>
                        <a:ext cx="4619625" cy="2609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3786981" y="4333324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>
            <a:off x="186022" y="3866100"/>
            <a:ext cx="4174663" cy="3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Импульс механической системы: </a:t>
            </a:r>
          </a:p>
        </p:txBody>
      </p:sp>
      <p:graphicFrame>
        <p:nvGraphicFramePr>
          <p:cNvPr id="40" name="Объект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589296"/>
              </p:ext>
            </p:extLst>
          </p:nvPr>
        </p:nvGraphicFramePr>
        <p:xfrm>
          <a:off x="549275" y="4213225"/>
          <a:ext cx="313055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762" name="Формула" r:id="rId7" imgW="2844720" imgH="495000" progId="Equation.3">
                  <p:embed/>
                </p:oleObj>
              </mc:Choice>
              <mc:Fallback>
                <p:oleObj name="Формула" r:id="rId7" imgW="2844720" imgH="495000" progId="Equation.3">
                  <p:embed/>
                  <p:pic>
                    <p:nvPicPr>
                      <p:cNvPr id="24" name="Объект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75" y="4213225"/>
                        <a:ext cx="3130550" cy="544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21"/>
          <p:cNvSpPr>
            <a:spLocks noChangeArrowheads="1"/>
          </p:cNvSpPr>
          <p:nvPr/>
        </p:nvSpPr>
        <p:spPr bwMode="auto">
          <a:xfrm>
            <a:off x="3786980" y="5559314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29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Text Box 6"/>
          <p:cNvSpPr txBox="1">
            <a:spLocks noChangeArrowheads="1"/>
          </p:cNvSpPr>
          <p:nvPr/>
        </p:nvSpPr>
        <p:spPr bwMode="auto">
          <a:xfrm>
            <a:off x="157575" y="4832031"/>
            <a:ext cx="4174663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Кинетический  момент системы:</a:t>
            </a:r>
          </a:p>
        </p:txBody>
      </p:sp>
      <p:graphicFrame>
        <p:nvGraphicFramePr>
          <p:cNvPr id="43" name="Объект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034014"/>
              </p:ext>
            </p:extLst>
          </p:nvPr>
        </p:nvGraphicFramePr>
        <p:xfrm>
          <a:off x="588963" y="5184775"/>
          <a:ext cx="296227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763" name="Формула" r:id="rId9" imgW="2692080" imgH="1028520" progId="Equation.3">
                  <p:embed/>
                </p:oleObj>
              </mc:Choice>
              <mc:Fallback>
                <p:oleObj name="Формула" r:id="rId9" imgW="2692080" imgH="1028520" progId="Equation.3">
                  <p:embed/>
                  <p:pic>
                    <p:nvPicPr>
                      <p:cNvPr id="25" name="Объект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5184775"/>
                        <a:ext cx="2962275" cy="113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Объект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107323"/>
              </p:ext>
            </p:extLst>
          </p:nvPr>
        </p:nvGraphicFramePr>
        <p:xfrm>
          <a:off x="5784151" y="6252931"/>
          <a:ext cx="182562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764" name="Уравнение" r:id="rId11" imgW="164880" imgH="177480" progId="Equation.3">
                  <p:embed/>
                </p:oleObj>
              </mc:Choice>
              <mc:Fallback>
                <p:oleObj name="Уравнение" r:id="rId11" imgW="164880" imgH="177480" progId="Equation.3">
                  <p:embed/>
                  <p:pic>
                    <p:nvPicPr>
                      <p:cNvPr id="31" name="Объект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151" y="6252931"/>
                        <a:ext cx="182562" cy="195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Объект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414415"/>
              </p:ext>
            </p:extLst>
          </p:nvPr>
        </p:nvGraphicFramePr>
        <p:xfrm>
          <a:off x="4725073" y="5252927"/>
          <a:ext cx="135413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765" name="Уравнение" r:id="rId13" imgW="1231560" imgH="279360" progId="Equation.3">
                  <p:embed/>
                </p:oleObj>
              </mc:Choice>
              <mc:Fallback>
                <p:oleObj name="Уравнение" r:id="rId13" imgW="1231560" imgH="279360" progId="Equation.3">
                  <p:embed/>
                  <p:pic>
                    <p:nvPicPr>
                      <p:cNvPr id="26" name="Объект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073" y="5252927"/>
                        <a:ext cx="1354138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Объект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243066"/>
              </p:ext>
            </p:extLst>
          </p:nvPr>
        </p:nvGraphicFramePr>
        <p:xfrm>
          <a:off x="4736400" y="4968550"/>
          <a:ext cx="12303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766" name="Уравнение" r:id="rId15" imgW="1117440" imgH="279360" progId="Equation.3">
                  <p:embed/>
                </p:oleObj>
              </mc:Choice>
              <mc:Fallback>
                <p:oleObj name="Уравнение" r:id="rId15" imgW="1117440" imgH="279360" progId="Equation.3">
                  <p:embed/>
                  <p:pic>
                    <p:nvPicPr>
                      <p:cNvPr id="27" name="Объект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6400" y="4968550"/>
                        <a:ext cx="1230313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Объект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733745"/>
              </p:ext>
            </p:extLst>
          </p:nvPr>
        </p:nvGraphicFramePr>
        <p:xfrm>
          <a:off x="4737555" y="5849938"/>
          <a:ext cx="13985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767" name="Уравнение" r:id="rId17" imgW="1269720" imgH="279360" progId="Equation.3">
                  <p:embed/>
                </p:oleObj>
              </mc:Choice>
              <mc:Fallback>
                <p:oleObj name="Уравнение" r:id="rId17" imgW="1269720" imgH="279360" progId="Equation.3">
                  <p:embed/>
                  <p:pic>
                    <p:nvPicPr>
                      <p:cNvPr id="28" name="Объект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555" y="5849938"/>
                        <a:ext cx="1398588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Объект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540055"/>
              </p:ext>
            </p:extLst>
          </p:nvPr>
        </p:nvGraphicFramePr>
        <p:xfrm>
          <a:off x="4724400" y="5529263"/>
          <a:ext cx="135413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768" name="Уравнение" r:id="rId19" imgW="1231560" imgH="279360" progId="Equation.3">
                  <p:embed/>
                </p:oleObj>
              </mc:Choice>
              <mc:Fallback>
                <p:oleObj name="Уравнение" r:id="rId19" imgW="1231560" imgH="279360" progId="Equation.3">
                  <p:embed/>
                  <p:pic>
                    <p:nvPicPr>
                      <p:cNvPr id="29" name="Объект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529263"/>
                        <a:ext cx="1354138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6"/>
          <p:cNvSpPr txBox="1">
            <a:spLocks noChangeArrowheads="1"/>
          </p:cNvSpPr>
          <p:nvPr/>
        </p:nvSpPr>
        <p:spPr bwMode="auto">
          <a:xfrm>
            <a:off x="6094045" y="4974317"/>
            <a:ext cx="2734269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dirty="0">
                <a:solidFill>
                  <a:schemeClr val="tx1"/>
                </a:solidFill>
                <a:latin typeface="Bookman Old Style" pitchFamily="18" charset="0"/>
              </a:rPr>
              <a:t>– линейная скорость;</a:t>
            </a:r>
          </a:p>
          <a:p>
            <a:pPr algn="just">
              <a:spcAft>
                <a:spcPts val="600"/>
              </a:spcAft>
            </a:pPr>
            <a:r>
              <a:rPr lang="ru-RU" sz="1200" dirty="0">
                <a:solidFill>
                  <a:schemeClr val="tx1"/>
                </a:solidFill>
                <a:latin typeface="Bookman Old Style" pitchFamily="18" charset="0"/>
              </a:rPr>
              <a:t>– угловая скорость;              </a:t>
            </a:r>
          </a:p>
          <a:p>
            <a:r>
              <a:rPr lang="ru-RU" sz="1200" dirty="0">
                <a:solidFill>
                  <a:schemeClr val="tx1"/>
                </a:solidFill>
                <a:latin typeface="Bookman Old Style" pitchFamily="18" charset="0"/>
              </a:rPr>
              <a:t>– координаты точек в подвижной СК;</a:t>
            </a:r>
          </a:p>
          <a:p>
            <a:r>
              <a:rPr lang="ru-RU" sz="1200" dirty="0">
                <a:solidFill>
                  <a:schemeClr val="tx1"/>
                </a:solidFill>
                <a:latin typeface="Bookman Old Style" pitchFamily="18" charset="0"/>
              </a:rPr>
              <a:t>– координаты точек в неподвижной СК</a:t>
            </a:r>
            <a:r>
              <a:rPr lang="ru-RU" sz="1200" dirty="0" smtClean="0">
                <a:solidFill>
                  <a:schemeClr val="tx1"/>
                </a:solidFill>
                <a:latin typeface="Bookman Old Style" pitchFamily="18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Bookman Old Style" pitchFamily="18" charset="0"/>
            </a:endParaRPr>
          </a:p>
          <a:p>
            <a:r>
              <a:rPr lang="ru-RU" sz="1200" dirty="0">
                <a:solidFill>
                  <a:schemeClr val="tx1"/>
                </a:solidFill>
                <a:latin typeface="Bookman Old Style" pitchFamily="18" charset="0"/>
              </a:rPr>
              <a:t>– матрица моментов инерции</a:t>
            </a:r>
            <a:r>
              <a:rPr lang="ru-RU" sz="1200" dirty="0" smtClean="0">
                <a:solidFill>
                  <a:schemeClr val="tx1"/>
                </a:solidFill>
                <a:latin typeface="Bookman Old Style" pitchFamily="18" charset="0"/>
              </a:rPr>
              <a:t>.</a:t>
            </a:r>
            <a:endParaRPr lang="ru-RU" sz="12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6960325" y="4292624"/>
            <a:ext cx="2183675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</a:rPr>
              <a:t>Рис. </a:t>
            </a:r>
            <a:r>
              <a:rPr lang="en-US" sz="1300" b="1" dirty="0" smtClean="0">
                <a:solidFill>
                  <a:schemeClr val="tx1"/>
                </a:solidFill>
                <a:latin typeface="Bookman Old Style" pitchFamily="18" charset="0"/>
              </a:rPr>
              <a:t>2</a:t>
            </a:r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</a:rPr>
              <a:t>4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– Схема механической системы </a:t>
            </a:r>
            <a:b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</a:b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«Вертолет-вооружение»</a:t>
            </a:r>
          </a:p>
        </p:txBody>
      </p:sp>
    </p:spTree>
    <p:extLst>
      <p:ext uri="{BB962C8B-B14F-4D97-AF65-F5344CB8AC3E}">
        <p14:creationId xmlns:p14="http://schemas.microsoft.com/office/powerpoint/2010/main" val="124353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en-US" sz="1800" b="1" dirty="0" smtClean="0">
                <a:solidFill>
                  <a:schemeClr val="tx1"/>
                </a:solidFill>
                <a:latin typeface="Bookman Old Style" pitchFamily="18" charset="0"/>
              </a:rPr>
              <a:t>28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56385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.1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. Математическая модель механической системы</a:t>
            </a:r>
            <a:b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</a:b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подвижного носителя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492655" y="662533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Система уравнений движения подвижного носителя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235384" y="1043100"/>
            <a:ext cx="392396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Уравнения движения:</a:t>
            </a:r>
            <a:endParaRPr lang="ru-RU" sz="14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52" name="Rectangle 21"/>
          <p:cNvSpPr>
            <a:spLocks noChangeArrowheads="1"/>
          </p:cNvSpPr>
          <p:nvPr/>
        </p:nvSpPr>
        <p:spPr bwMode="auto">
          <a:xfrm>
            <a:off x="3806884" y="1590788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0</a:t>
            </a:r>
            <a:r>
              <a:rPr lang="ru-RU" alt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57" name="Объект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496918"/>
              </p:ext>
            </p:extLst>
          </p:nvPr>
        </p:nvGraphicFramePr>
        <p:xfrm>
          <a:off x="330200" y="3726323"/>
          <a:ext cx="34512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66" name="Уравнение" r:id="rId3" imgW="3136680" imgH="457200" progId="Equation.3">
                  <p:embed/>
                </p:oleObj>
              </mc:Choice>
              <mc:Fallback>
                <p:oleObj name="Уравнение" r:id="rId3" imgW="3136680" imgH="457200" progId="Equation.3">
                  <p:embed/>
                  <p:pic>
                    <p:nvPicPr>
                      <p:cNvPr id="40" name="Объект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" y="3726323"/>
                        <a:ext cx="3451225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256138" y="3412970"/>
            <a:ext cx="3923960" cy="3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Кинетические уравнения:</a:t>
            </a:r>
            <a:endParaRPr lang="ru-RU" sz="14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60" name="Rectangle 21"/>
          <p:cNvSpPr>
            <a:spLocks noChangeArrowheads="1"/>
          </p:cNvSpPr>
          <p:nvPr/>
        </p:nvSpPr>
        <p:spPr bwMode="auto">
          <a:xfrm>
            <a:off x="3840149" y="4024176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77" name="Объект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416890"/>
              </p:ext>
            </p:extLst>
          </p:nvPr>
        </p:nvGraphicFramePr>
        <p:xfrm>
          <a:off x="344716" y="2975309"/>
          <a:ext cx="990600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67" name="Уравнение" r:id="rId5" imgW="901440" imgH="241200" progId="Equation.3">
                  <p:embed/>
                </p:oleObj>
              </mc:Choice>
              <mc:Fallback>
                <p:oleObj name="Уравнение" r:id="rId5" imgW="901440" imgH="241200" progId="Equation.3">
                  <p:embed/>
                  <p:pic>
                    <p:nvPicPr>
                      <p:cNvPr id="55" name="Объект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716" y="2975309"/>
                        <a:ext cx="990600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Объект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938189"/>
              </p:ext>
            </p:extLst>
          </p:nvPr>
        </p:nvGraphicFramePr>
        <p:xfrm>
          <a:off x="774700" y="1383806"/>
          <a:ext cx="14795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68" name="Уравнение" r:id="rId7" imgW="1346040" imgH="457200" progId="Equation.3">
                  <p:embed/>
                </p:oleObj>
              </mc:Choice>
              <mc:Fallback>
                <p:oleObj name="Уравнение" r:id="rId7" imgW="1346040" imgH="4572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1383806"/>
                        <a:ext cx="1479550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Объект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936306"/>
              </p:ext>
            </p:extLst>
          </p:nvPr>
        </p:nvGraphicFramePr>
        <p:xfrm>
          <a:off x="753297" y="1868356"/>
          <a:ext cx="21796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69" name="Уравнение" r:id="rId9" imgW="1981080" imgH="457200" progId="Equation.3">
                  <p:embed/>
                </p:oleObj>
              </mc:Choice>
              <mc:Fallback>
                <p:oleObj name="Уравнение" r:id="rId9" imgW="1981080" imgH="457200" progId="Equation.3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297" y="1868356"/>
                        <a:ext cx="2179637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Объект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636240"/>
              </p:ext>
            </p:extLst>
          </p:nvPr>
        </p:nvGraphicFramePr>
        <p:xfrm>
          <a:off x="365786" y="4254317"/>
          <a:ext cx="29606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70" name="Уравнение" r:id="rId11" imgW="2692080" imgH="457200" progId="Equation.3">
                  <p:embed/>
                </p:oleObj>
              </mc:Choice>
              <mc:Fallback>
                <p:oleObj name="Уравнение" r:id="rId11" imgW="2692080" imgH="457200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86" y="4254317"/>
                        <a:ext cx="2960687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Объект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273400"/>
              </p:ext>
            </p:extLst>
          </p:nvPr>
        </p:nvGraphicFramePr>
        <p:xfrm>
          <a:off x="359567" y="2378697"/>
          <a:ext cx="223837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71" name="Уравнение" r:id="rId13" imgW="203040" imgH="241200" progId="Equation.3">
                  <p:embed/>
                </p:oleObj>
              </mc:Choice>
              <mc:Fallback>
                <p:oleObj name="Уравнение" r:id="rId13" imgW="203040" imgH="241200" progId="Equation.3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7" y="2378697"/>
                        <a:ext cx="223837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Объект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563010"/>
              </p:ext>
            </p:extLst>
          </p:nvPr>
        </p:nvGraphicFramePr>
        <p:xfrm>
          <a:off x="359567" y="2688397"/>
          <a:ext cx="306387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72" name="Уравнение" r:id="rId15" imgW="279360" imgH="241200" progId="Equation.3">
                  <p:embed/>
                </p:oleObj>
              </mc:Choice>
              <mc:Fallback>
                <p:oleObj name="Уравнение" r:id="rId15" imgW="279360" imgH="241200" progId="Equation.3">
                  <p:embed/>
                  <p:pic>
                    <p:nvPicPr>
                      <p:cNvPr id="16" name="Объект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7" y="2688397"/>
                        <a:ext cx="306387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21"/>
          <p:cNvSpPr>
            <a:spLocks noChangeArrowheads="1"/>
          </p:cNvSpPr>
          <p:nvPr/>
        </p:nvSpPr>
        <p:spPr bwMode="auto">
          <a:xfrm>
            <a:off x="3806884" y="5261613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5" name="Text Box 6"/>
          <p:cNvSpPr txBox="1">
            <a:spLocks noChangeArrowheads="1"/>
          </p:cNvSpPr>
          <p:nvPr/>
        </p:nvSpPr>
        <p:spPr bwMode="auto">
          <a:xfrm>
            <a:off x="310710" y="4773833"/>
            <a:ext cx="415880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Линейные и угловые скорости ПН определяются из СЛАУ: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graphicFrame>
        <p:nvGraphicFramePr>
          <p:cNvPr id="86" name="Объект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795412"/>
              </p:ext>
            </p:extLst>
          </p:nvPr>
        </p:nvGraphicFramePr>
        <p:xfrm>
          <a:off x="1589770" y="5334209"/>
          <a:ext cx="740124" cy="237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73" name="Уравнение" r:id="rId17" imgW="672840" imgH="215640" progId="Equation.3">
                  <p:embed/>
                </p:oleObj>
              </mc:Choice>
              <mc:Fallback>
                <p:oleObj name="Уравнение" r:id="rId17" imgW="672840" imgH="215640" progId="Equation.3">
                  <p:embed/>
                  <p:pic>
                    <p:nvPicPr>
                      <p:cNvPr id="29" name="Объект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770" y="5334209"/>
                        <a:ext cx="740124" cy="2372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Объект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637265"/>
              </p:ext>
            </p:extLst>
          </p:nvPr>
        </p:nvGraphicFramePr>
        <p:xfrm>
          <a:off x="447675" y="5600704"/>
          <a:ext cx="299085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74" name="Уравнение" r:id="rId19" imgW="2717640" imgH="279360" progId="Equation.3">
                  <p:embed/>
                </p:oleObj>
              </mc:Choice>
              <mc:Fallback>
                <p:oleObj name="Уравнение" r:id="rId19" imgW="2717640" imgH="279360" progId="Equation.3">
                  <p:embed/>
                  <p:pic>
                    <p:nvPicPr>
                      <p:cNvPr id="30" name="Объект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5600704"/>
                        <a:ext cx="2990850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 Box 6"/>
          <p:cNvSpPr txBox="1">
            <a:spLocks noChangeArrowheads="1"/>
          </p:cNvSpPr>
          <p:nvPr/>
        </p:nvSpPr>
        <p:spPr bwMode="auto">
          <a:xfrm>
            <a:off x="665954" y="2380609"/>
            <a:ext cx="3024435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–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результирующая внешних сил;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  <a:p>
            <a:pPr>
              <a:spcAft>
                <a:spcPts val="600"/>
              </a:spcAft>
            </a:pP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–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момент внешних сил;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89" name="Text Box 6"/>
          <p:cNvSpPr txBox="1">
            <a:spLocks noChangeArrowheads="1"/>
          </p:cNvSpPr>
          <p:nvPr/>
        </p:nvSpPr>
        <p:spPr bwMode="auto">
          <a:xfrm>
            <a:off x="895399" y="5966630"/>
            <a:ext cx="347491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– матрица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и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вектор, определяемые из выражений (28), (29).             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graphicFrame>
        <p:nvGraphicFramePr>
          <p:cNvPr id="90" name="Object 1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691935"/>
              </p:ext>
            </p:extLst>
          </p:nvPr>
        </p:nvGraphicFramePr>
        <p:xfrm>
          <a:off x="419759" y="6002894"/>
          <a:ext cx="409575" cy="23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75" name="Уравнение" r:id="rId21" imgW="406080" imgH="241200" progId="Equation.3">
                  <p:embed/>
                </p:oleObj>
              </mc:Choice>
              <mc:Fallback>
                <p:oleObj name="Уравнение" r:id="rId21" imgW="406080" imgH="241200" progId="Equation.3">
                  <p:embed/>
                  <p:pic>
                    <p:nvPicPr>
                      <p:cNvPr id="33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759" y="6002894"/>
                        <a:ext cx="409575" cy="236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 Box 6"/>
          <p:cNvSpPr txBox="1">
            <a:spLocks noChangeArrowheads="1"/>
          </p:cNvSpPr>
          <p:nvPr/>
        </p:nvSpPr>
        <p:spPr bwMode="auto">
          <a:xfrm>
            <a:off x="4810805" y="2433250"/>
            <a:ext cx="383469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Углы ориентации </a:t>
            </a: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ПН</a:t>
            </a:r>
          </a:p>
          <a:p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(крена, рыскания, </a:t>
            </a:r>
            <a:r>
              <a:rPr lang="ru-RU" sz="1300" dirty="0" err="1" smtClean="0">
                <a:solidFill>
                  <a:schemeClr val="tx1"/>
                </a:solidFill>
                <a:latin typeface="Bookman Old Style" pitchFamily="18" charset="0"/>
              </a:rPr>
              <a:t>тангажа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):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graphicFrame>
        <p:nvGraphicFramePr>
          <p:cNvPr id="92" name="Объект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795700"/>
              </p:ext>
            </p:extLst>
          </p:nvPr>
        </p:nvGraphicFramePr>
        <p:xfrm>
          <a:off x="4939168" y="3053390"/>
          <a:ext cx="1243044" cy="58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76" name="Уравнение" r:id="rId23" imgW="1130040" imgH="533160" progId="Equation.3">
                  <p:embed/>
                </p:oleObj>
              </mc:Choice>
              <mc:Fallback>
                <p:oleObj name="Уравнение" r:id="rId23" imgW="1130040" imgH="533160" progId="Equation.3">
                  <p:embed/>
                  <p:pic>
                    <p:nvPicPr>
                      <p:cNvPr id="35" name="Объект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168" y="3053390"/>
                        <a:ext cx="1243044" cy="5864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Объект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523411"/>
              </p:ext>
            </p:extLst>
          </p:nvPr>
        </p:nvGraphicFramePr>
        <p:xfrm>
          <a:off x="6275482" y="3045075"/>
          <a:ext cx="1243044" cy="58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77" name="Уравнение" r:id="rId25" imgW="1130040" imgH="533160" progId="Equation.3">
                  <p:embed/>
                </p:oleObj>
              </mc:Choice>
              <mc:Fallback>
                <p:oleObj name="Уравнение" r:id="rId25" imgW="1130040" imgH="533160" progId="Equation.3">
                  <p:embed/>
                  <p:pic>
                    <p:nvPicPr>
                      <p:cNvPr id="36" name="Объект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5482" y="3045075"/>
                        <a:ext cx="1243044" cy="5864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Объект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252512"/>
              </p:ext>
            </p:extLst>
          </p:nvPr>
        </p:nvGraphicFramePr>
        <p:xfrm>
          <a:off x="7590030" y="3172069"/>
          <a:ext cx="1019700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78" name="Уравнение" r:id="rId27" imgW="927000" imgH="241200" progId="Equation.3">
                  <p:embed/>
                </p:oleObj>
              </mc:Choice>
              <mc:Fallback>
                <p:oleObj name="Уравнение" r:id="rId27" imgW="927000" imgH="241200" progId="Equation.3">
                  <p:embed/>
                  <p:pic>
                    <p:nvPicPr>
                      <p:cNvPr id="37" name="Объект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030" y="3172069"/>
                        <a:ext cx="1019700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 Box 6"/>
          <p:cNvSpPr txBox="1">
            <a:spLocks noChangeArrowheads="1"/>
          </p:cNvSpPr>
          <p:nvPr/>
        </p:nvSpPr>
        <p:spPr bwMode="auto">
          <a:xfrm>
            <a:off x="4853206" y="3700869"/>
            <a:ext cx="391721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Учет вибраций:</a:t>
            </a:r>
          </a:p>
        </p:txBody>
      </p:sp>
      <p:sp>
        <p:nvSpPr>
          <p:cNvPr id="96" name="Rectangle 21"/>
          <p:cNvSpPr>
            <a:spLocks noChangeArrowheads="1"/>
          </p:cNvSpPr>
          <p:nvPr/>
        </p:nvSpPr>
        <p:spPr bwMode="auto">
          <a:xfrm>
            <a:off x="8418737" y="4096151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5</a:t>
            </a:r>
            <a:r>
              <a:rPr lang="ru-RU" alt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97" name="Объект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426675"/>
              </p:ext>
            </p:extLst>
          </p:nvPr>
        </p:nvGraphicFramePr>
        <p:xfrm>
          <a:off x="5550105" y="4340157"/>
          <a:ext cx="2262187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79" name="Уравнение" r:id="rId29" imgW="2057400" imgH="241200" progId="Equation.3">
                  <p:embed/>
                </p:oleObj>
              </mc:Choice>
              <mc:Fallback>
                <p:oleObj name="Уравнение" r:id="rId29" imgW="2057400" imgH="241200" progId="Equation.3">
                  <p:embed/>
                  <p:pic>
                    <p:nvPicPr>
                      <p:cNvPr id="44" name="Объект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0105" y="4340157"/>
                        <a:ext cx="2262187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Объект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712647"/>
              </p:ext>
            </p:extLst>
          </p:nvPr>
        </p:nvGraphicFramePr>
        <p:xfrm>
          <a:off x="5537686" y="3991678"/>
          <a:ext cx="2374812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80" name="Уравнение" r:id="rId31" imgW="2158920" imgH="241200" progId="Equation.3">
                  <p:embed/>
                </p:oleObj>
              </mc:Choice>
              <mc:Fallback>
                <p:oleObj name="Уравнение" r:id="rId31" imgW="2158920" imgH="241200" progId="Equation.3">
                  <p:embed/>
                  <p:pic>
                    <p:nvPicPr>
                      <p:cNvPr id="46" name="Объект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686" y="3991678"/>
                        <a:ext cx="2374812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Text Box 6"/>
          <p:cNvSpPr txBox="1">
            <a:spLocks noChangeArrowheads="1"/>
          </p:cNvSpPr>
          <p:nvPr/>
        </p:nvSpPr>
        <p:spPr bwMode="auto">
          <a:xfrm>
            <a:off x="4810804" y="5249276"/>
            <a:ext cx="4225691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Системы дифференциальных уравнений (30)-(31)  решается численно </a:t>
            </a:r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</a:rPr>
              <a:t>методом </a:t>
            </a:r>
            <a:r>
              <a:rPr lang="ru-RU" sz="1300" b="1" dirty="0">
                <a:solidFill>
                  <a:schemeClr val="tx1"/>
                </a:solidFill>
                <a:latin typeface="Bookman Old Style" pitchFamily="18" charset="0"/>
              </a:rPr>
              <a:t>Рунге-Кутта-Вернера 6-го порядка </a:t>
            </a:r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</a:rPr>
              <a:t>точности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. Алгебраическая система (32) решается методом обращения матрицы системы.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4855093" y="4664523"/>
            <a:ext cx="420181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               амплитуда и частота вибраций,</a:t>
            </a:r>
          </a:p>
          <a:p>
            <a:pPr>
              <a:spcAft>
                <a:spcPts val="0"/>
              </a:spcAft>
            </a:pP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определяемые из экспериментальных данных.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graphicFrame>
        <p:nvGraphicFramePr>
          <p:cNvPr id="36" name="Объект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175246"/>
              </p:ext>
            </p:extLst>
          </p:nvPr>
        </p:nvGraphicFramePr>
        <p:xfrm>
          <a:off x="4911506" y="4680314"/>
          <a:ext cx="754063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81" name="Уравнение" r:id="rId33" imgW="685800" imgH="241200" progId="Equation.3">
                  <p:embed/>
                </p:oleObj>
              </mc:Choice>
              <mc:Fallback>
                <p:oleObj name="Уравнение" r:id="rId33" imgW="685800" imgH="241200" progId="Equation.3">
                  <p:embed/>
                  <p:pic>
                    <p:nvPicPr>
                      <p:cNvPr id="97" name="Объект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506" y="4680314"/>
                        <a:ext cx="754063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1270000" y="2946674"/>
            <a:ext cx="242038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–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матрица направляющих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косинусов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.</a:t>
            </a:r>
          </a:p>
        </p:txBody>
      </p:sp>
      <p:sp>
        <p:nvSpPr>
          <p:cNvPr id="39" name="Text Box 39"/>
          <p:cNvSpPr txBox="1">
            <a:spLocks noChangeArrowheads="1"/>
          </p:cNvSpPr>
          <p:nvPr/>
        </p:nvSpPr>
        <p:spPr bwMode="auto">
          <a:xfrm>
            <a:off x="4782132" y="1060084"/>
            <a:ext cx="32848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Начальное значение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матрицы</a:t>
            </a:r>
            <a:r>
              <a:rPr lang="en-US" sz="14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</a:rPr>
              <a:t>Q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: </a:t>
            </a:r>
          </a:p>
        </p:txBody>
      </p:sp>
      <p:sp>
        <p:nvSpPr>
          <p:cNvPr id="41" name="Rectangle 21"/>
          <p:cNvSpPr>
            <a:spLocks noChangeArrowheads="1"/>
          </p:cNvSpPr>
          <p:nvPr/>
        </p:nvSpPr>
        <p:spPr bwMode="auto">
          <a:xfrm>
            <a:off x="8425927" y="1429800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4842821" y="1788198"/>
            <a:ext cx="4131977" cy="61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 smtClean="0">
                <a:solidFill>
                  <a:srgbClr val="000000"/>
                </a:solidFill>
                <a:latin typeface="Bookman Old Style" pitchFamily="18" charset="0"/>
              </a:rPr>
              <a:t>                                 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матрицы поворота систем координат на углы</a:t>
            </a: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376662"/>
              </p:ext>
            </p:extLst>
          </p:nvPr>
        </p:nvGraphicFramePr>
        <p:xfrm>
          <a:off x="4894263" y="1836738"/>
          <a:ext cx="17589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82" name="Уравнение" r:id="rId35" imgW="1600200" imgH="241200" progId="Equation.3">
                  <p:embed/>
                </p:oleObj>
              </mc:Choice>
              <mc:Fallback>
                <p:oleObj name="Уравнение" r:id="rId35" imgW="1600200" imgH="241200" progId="Equation.3">
                  <p:embed/>
                  <p:pic>
                    <p:nvPicPr>
                      <p:cNvPr id="0" name="Object 39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4263" y="1836738"/>
                        <a:ext cx="175895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Объект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288739"/>
              </p:ext>
            </p:extLst>
          </p:nvPr>
        </p:nvGraphicFramePr>
        <p:xfrm>
          <a:off x="7228217" y="2092216"/>
          <a:ext cx="5857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83" name="Уравнение" r:id="rId37" imgW="533160" imgH="228600" progId="Equation.3">
                  <p:embed/>
                </p:oleObj>
              </mc:Choice>
              <mc:Fallback>
                <p:oleObj name="Уравнение" r:id="rId37" imgW="533160" imgH="228600" progId="Equation.3">
                  <p:embed/>
                  <p:pic>
                    <p:nvPicPr>
                      <p:cNvPr id="3" name="Объект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8217" y="2092216"/>
                        <a:ext cx="585788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21"/>
          <p:cNvSpPr>
            <a:spLocks noChangeArrowheads="1"/>
          </p:cNvSpPr>
          <p:nvPr/>
        </p:nvSpPr>
        <p:spPr bwMode="auto">
          <a:xfrm>
            <a:off x="8425927" y="3103466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234618"/>
              </p:ext>
            </p:extLst>
          </p:nvPr>
        </p:nvGraphicFramePr>
        <p:xfrm>
          <a:off x="4925897" y="1428445"/>
          <a:ext cx="2835910" cy="307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84" name="Уравнение" r:id="rId39" imgW="2577960" imgH="279360" progId="Equation.3">
                  <p:embed/>
                </p:oleObj>
              </mc:Choice>
              <mc:Fallback>
                <p:oleObj name="Уравнение" r:id="rId39" imgW="2577960" imgH="279360" progId="Equation.3">
                  <p:embed/>
                  <p:pic>
                    <p:nvPicPr>
                      <p:cNvPr id="0" name="Object 39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897" y="1428445"/>
                        <a:ext cx="2835910" cy="3073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0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en-US" sz="1800" b="1" dirty="0" smtClean="0">
                <a:solidFill>
                  <a:schemeClr val="tx1"/>
                </a:solidFill>
                <a:latin typeface="Bookman Old Style" pitchFamily="18" charset="0"/>
              </a:rPr>
              <a:t>29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2"/>
            <a:ext cx="9141619" cy="569654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.2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. Влияние воздушного потока от несущего винта вертолета</a:t>
            </a:r>
            <a:b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</a:b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на движение снарядов и ракет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232018" y="606913"/>
            <a:ext cx="88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задачи моделирования воздушного потока от несущего </a:t>
            </a:r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винта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Text Box 6"/>
          <p:cNvSpPr txBox="1">
            <a:spLocks noChangeArrowheads="1"/>
          </p:cNvSpPr>
          <p:nvPr/>
        </p:nvSpPr>
        <p:spPr bwMode="auto">
          <a:xfrm>
            <a:off x="4602193" y="6138412"/>
            <a:ext cx="377666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300" b="1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Схема расчетной области</a:t>
            </a:r>
          </a:p>
        </p:txBody>
      </p:sp>
      <p:sp>
        <p:nvSpPr>
          <p:cNvPr id="166" name="Text Box 39"/>
          <p:cNvSpPr txBox="1">
            <a:spLocks noChangeArrowheads="1"/>
          </p:cNvSpPr>
          <p:nvPr/>
        </p:nvSpPr>
        <p:spPr bwMode="auto">
          <a:xfrm>
            <a:off x="279369" y="3380867"/>
            <a:ext cx="20281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sz="1400" dirty="0">
                <a:latin typeface="Bookman Old Style" pitchFamily="18" charset="0"/>
              </a:rPr>
              <a:t>Граничные условия:</a:t>
            </a:r>
          </a:p>
        </p:txBody>
      </p:sp>
      <p:sp>
        <p:nvSpPr>
          <p:cNvPr id="167" name="Text Box 39"/>
          <p:cNvSpPr txBox="1">
            <a:spLocks noChangeArrowheads="1"/>
          </p:cNvSpPr>
          <p:nvPr/>
        </p:nvSpPr>
        <p:spPr bwMode="auto">
          <a:xfrm>
            <a:off x="286212" y="3776909"/>
            <a:ext cx="46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sz="1600" i="1" dirty="0">
                <a:latin typeface="Bookman Old Style" pitchFamily="18" charset="0"/>
              </a:rPr>
              <a:t>Г</a:t>
            </a:r>
            <a:r>
              <a:rPr lang="ru-RU" sz="1600" baseline="-25000" dirty="0">
                <a:latin typeface="Bookman Old Style" pitchFamily="18" charset="0"/>
              </a:rPr>
              <a:t>1</a:t>
            </a:r>
            <a:r>
              <a:rPr lang="ru-RU" sz="1600" dirty="0">
                <a:latin typeface="Bookman Old Style" pitchFamily="18" charset="0"/>
              </a:rPr>
              <a:t>:</a:t>
            </a:r>
          </a:p>
        </p:txBody>
      </p:sp>
      <p:sp>
        <p:nvSpPr>
          <p:cNvPr id="168" name="Text Box 39"/>
          <p:cNvSpPr txBox="1">
            <a:spLocks noChangeArrowheads="1"/>
          </p:cNvSpPr>
          <p:nvPr/>
        </p:nvSpPr>
        <p:spPr bwMode="auto">
          <a:xfrm>
            <a:off x="251352" y="4226503"/>
            <a:ext cx="46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sz="1600" i="1" dirty="0">
                <a:latin typeface="Bookman Old Style" pitchFamily="18" charset="0"/>
              </a:rPr>
              <a:t>Г</a:t>
            </a:r>
            <a:r>
              <a:rPr lang="ru-RU" sz="1600" baseline="-25000" dirty="0">
                <a:latin typeface="Bookman Old Style" pitchFamily="18" charset="0"/>
              </a:rPr>
              <a:t>2</a:t>
            </a:r>
            <a:r>
              <a:rPr lang="ru-RU" sz="1600" dirty="0">
                <a:latin typeface="Bookman Old Style" pitchFamily="18" charset="0"/>
              </a:rPr>
              <a:t>:</a:t>
            </a:r>
          </a:p>
        </p:txBody>
      </p:sp>
      <p:sp>
        <p:nvSpPr>
          <p:cNvPr id="169" name="Text Box 39"/>
          <p:cNvSpPr txBox="1">
            <a:spLocks noChangeArrowheads="1"/>
          </p:cNvSpPr>
          <p:nvPr/>
        </p:nvSpPr>
        <p:spPr bwMode="auto">
          <a:xfrm>
            <a:off x="246344" y="5214344"/>
            <a:ext cx="46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sz="1600" i="1" dirty="0">
                <a:latin typeface="Bookman Old Style" pitchFamily="18" charset="0"/>
              </a:rPr>
              <a:t>Г</a:t>
            </a:r>
            <a:r>
              <a:rPr lang="ru-RU" sz="1600" baseline="-25000" dirty="0">
                <a:latin typeface="Bookman Old Style" pitchFamily="18" charset="0"/>
              </a:rPr>
              <a:t>3</a:t>
            </a:r>
            <a:r>
              <a:rPr lang="ru-RU" sz="1600" dirty="0">
                <a:latin typeface="Bookman Old Style" pitchFamily="18" charset="0"/>
              </a:rPr>
              <a:t>:</a:t>
            </a:r>
          </a:p>
        </p:txBody>
      </p:sp>
      <p:graphicFrame>
        <p:nvGraphicFramePr>
          <p:cNvPr id="170" name="Объект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165446"/>
              </p:ext>
            </p:extLst>
          </p:nvPr>
        </p:nvGraphicFramePr>
        <p:xfrm>
          <a:off x="865188" y="3826779"/>
          <a:ext cx="1785937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796" name="Уравнение" r:id="rId3" imgW="1625400" imgH="241200" progId="Equation.3">
                  <p:embed/>
                </p:oleObj>
              </mc:Choice>
              <mc:Fallback>
                <p:oleObj name="Уравнение" r:id="rId3" imgW="1625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3826779"/>
                        <a:ext cx="1785937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" name="Объект 1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70443"/>
              </p:ext>
            </p:extLst>
          </p:nvPr>
        </p:nvGraphicFramePr>
        <p:xfrm>
          <a:off x="866775" y="4250413"/>
          <a:ext cx="1900238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797" name="Уравнение" r:id="rId5" imgW="1726920" imgH="241200" progId="Equation.3">
                  <p:embed/>
                </p:oleObj>
              </mc:Choice>
              <mc:Fallback>
                <p:oleObj name="Уравнение" r:id="rId5" imgW="1726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4250413"/>
                        <a:ext cx="1900238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" name="Объект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40146"/>
              </p:ext>
            </p:extLst>
          </p:nvPr>
        </p:nvGraphicFramePr>
        <p:xfrm>
          <a:off x="875167" y="4624503"/>
          <a:ext cx="9080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798" name="Уравнение" r:id="rId7" imgW="825480" imgH="444240" progId="Equation.3">
                  <p:embed/>
                </p:oleObj>
              </mc:Choice>
              <mc:Fallback>
                <p:oleObj name="Уравнение" r:id="rId7" imgW="8254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167" y="4624503"/>
                        <a:ext cx="9080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Объект 1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413292"/>
              </p:ext>
            </p:extLst>
          </p:nvPr>
        </p:nvGraphicFramePr>
        <p:xfrm>
          <a:off x="1886884" y="4573654"/>
          <a:ext cx="100488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799" name="Формула" r:id="rId9" imgW="914400" imgH="520560" progId="Equation.3">
                  <p:embed/>
                </p:oleObj>
              </mc:Choice>
              <mc:Fallback>
                <p:oleObj name="Формула" r:id="rId9" imgW="91440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884" y="4573654"/>
                        <a:ext cx="1004888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Объект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851114"/>
              </p:ext>
            </p:extLst>
          </p:nvPr>
        </p:nvGraphicFramePr>
        <p:xfrm>
          <a:off x="865188" y="5175944"/>
          <a:ext cx="61436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800" name="Уравнение" r:id="rId11" imgW="558720" imgH="457200" progId="Equation.3">
                  <p:embed/>
                </p:oleObj>
              </mc:Choice>
              <mc:Fallback>
                <p:oleObj name="Уравнение" r:id="rId11" imgW="5587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5175944"/>
                        <a:ext cx="61436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" name="Объект 1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3684"/>
              </p:ext>
            </p:extLst>
          </p:nvPr>
        </p:nvGraphicFramePr>
        <p:xfrm>
          <a:off x="1574800" y="5282517"/>
          <a:ext cx="741363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801" name="Уравнение" r:id="rId13" imgW="672840" imgH="241200" progId="Equation.3">
                  <p:embed/>
                </p:oleObj>
              </mc:Choice>
              <mc:Fallback>
                <p:oleObj name="Уравнение" r:id="rId13" imgW="672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800" y="5282517"/>
                        <a:ext cx="741363" cy="26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" name="Объект 1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584979"/>
              </p:ext>
            </p:extLst>
          </p:nvPr>
        </p:nvGraphicFramePr>
        <p:xfrm>
          <a:off x="833438" y="5682567"/>
          <a:ext cx="100488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802" name="Уравнение" r:id="rId15" imgW="914400" imgH="457200" progId="Equation.3">
                  <p:embed/>
                </p:oleObj>
              </mc:Choice>
              <mc:Fallback>
                <p:oleObj name="Уравнение" r:id="rId15" imgW="914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5682567"/>
                        <a:ext cx="100488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Rectangle 21"/>
          <p:cNvSpPr>
            <a:spLocks noChangeArrowheads="1"/>
          </p:cNvSpPr>
          <p:nvPr/>
        </p:nvSpPr>
        <p:spPr bwMode="auto">
          <a:xfrm>
            <a:off x="3215823" y="4765003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6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9" name="Text Box 39"/>
          <p:cNvSpPr txBox="1">
            <a:spLocks noChangeArrowheads="1"/>
          </p:cNvSpPr>
          <p:nvPr/>
        </p:nvSpPr>
        <p:spPr bwMode="auto">
          <a:xfrm>
            <a:off x="265814" y="2312926"/>
            <a:ext cx="34338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Система уравнений Навье-Стокса осредненных по </a:t>
            </a:r>
            <a:r>
              <a:rPr lang="ru-RU" sz="1400" dirty="0" err="1">
                <a:solidFill>
                  <a:srgbClr val="000000"/>
                </a:solidFill>
                <a:latin typeface="Bookman Old Style" pitchFamily="18" charset="0"/>
              </a:rPr>
              <a:t>Рейнольдсу</a:t>
            </a: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 (</a:t>
            </a:r>
            <a:r>
              <a:rPr lang="en-US" sz="1400" dirty="0">
                <a:solidFill>
                  <a:srgbClr val="000000"/>
                </a:solidFill>
                <a:latin typeface="Bookman Old Style" pitchFamily="18" charset="0"/>
              </a:rPr>
              <a:t>RANS</a:t>
            </a:r>
            <a:r>
              <a:rPr lang="en-US" sz="1400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;</a:t>
            </a:r>
            <a:endParaRPr lang="ru-RU" sz="14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180" name="Text Box 40"/>
          <p:cNvSpPr txBox="1">
            <a:spLocks noChangeArrowheads="1"/>
          </p:cNvSpPr>
          <p:nvPr/>
        </p:nvSpPr>
        <p:spPr bwMode="auto">
          <a:xfrm>
            <a:off x="265813" y="2926880"/>
            <a:ext cx="327017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Модель турбулентности </a:t>
            </a:r>
            <a:r>
              <a:rPr lang="en-US" sz="1400" i="1" dirty="0" smtClean="0">
                <a:solidFill>
                  <a:srgbClr val="000000"/>
                </a:solidFill>
                <a:latin typeface="Bookman Old Style" pitchFamily="18" charset="0"/>
              </a:rPr>
              <a:t>k</a:t>
            </a:r>
            <a:r>
              <a:rPr lang="en-US" sz="1400" dirty="0" smtClean="0">
                <a:solidFill>
                  <a:srgbClr val="000000"/>
                </a:solidFill>
                <a:latin typeface="Bookman Old Style" pitchFamily="18" charset="0"/>
              </a:rPr>
              <a:t>-</a:t>
            </a:r>
            <a:r>
              <a:rPr lang="el-GR" sz="1400" dirty="0" smtClean="0">
                <a:solidFill>
                  <a:srgbClr val="000000"/>
                </a:solidFill>
                <a:latin typeface="Bookman Old Style" pitchFamily="18" charset="0"/>
              </a:rPr>
              <a:t>ε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.</a:t>
            </a:r>
            <a:endParaRPr lang="ru-RU" sz="14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88" name="Text Box 39"/>
          <p:cNvSpPr txBox="1">
            <a:spLocks noChangeArrowheads="1"/>
          </p:cNvSpPr>
          <p:nvPr/>
        </p:nvSpPr>
        <p:spPr bwMode="auto">
          <a:xfrm>
            <a:off x="149464" y="1002321"/>
            <a:ext cx="879859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i="1" dirty="0" smtClean="0">
                <a:solidFill>
                  <a:prstClr val="black"/>
                </a:solidFill>
                <a:latin typeface="Bookman Old Style" pitchFamily="18" charset="0"/>
              </a:rPr>
              <a:t>Основные допущения: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Вертолет движется с постоянной скоростью. Режим течения стационарный.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Распределение скорости потока воздуха в плоскости несущего винта (НВ) подчиняется эмпирической функции распределения.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606782"/>
              </p:ext>
            </p:extLst>
          </p:nvPr>
        </p:nvGraphicFramePr>
        <p:xfrm>
          <a:off x="3990975" y="2360613"/>
          <a:ext cx="5153025" cy="382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803" name="Picture" r:id="rId17" imgW="5744900" imgH="4252753" progId="Word.Picture.8">
                  <p:embed/>
                </p:oleObj>
              </mc:Choice>
              <mc:Fallback>
                <p:oleObj name="Picture" r:id="rId17" imgW="5744900" imgH="4252753" progId="Word.Picture.8">
                  <p:embed/>
                  <p:pic>
                    <p:nvPicPr>
                      <p:cNvPr id="0" name="Object 19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0975" y="2360613"/>
                        <a:ext cx="5153025" cy="3829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5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Цель и задачи исследования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823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движения …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474402"/>
            <a:ext cx="8817429" cy="573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indent="358775" algn="just">
              <a:spcAft>
                <a:spcPts val="400"/>
              </a:spcAft>
              <a:tabLst>
                <a:tab pos="457200" algn="l"/>
              </a:tabLst>
            </a:pPr>
            <a:r>
              <a:rPr lang="ru-RU" sz="1500" b="1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Цель работы: </a:t>
            </a:r>
            <a:r>
              <a:rPr lang="ru-RU" sz="1500" dirty="0">
                <a:solidFill>
                  <a:schemeClr val="tx1"/>
                </a:solidFill>
                <a:latin typeface="Bookman Old Style" pitchFamily="18" charset="0"/>
              </a:rPr>
              <a:t>Разработка нового подхода к решению проблем аэродинамики и устойчивости движения снарядов и неуправляемых ракет, основанного на математическом моделировании, вычислительном эксперименте и визуализации результатов моделирования, обеспечивающего повышение производительности научно-исследовательских и опытно-конструкторских работ на этапе проектирования боеприпаса ракетно-артиллерийских систем</a:t>
            </a:r>
            <a:r>
              <a:rPr lang="ru-RU" sz="1500" dirty="0" smtClean="0">
                <a:solidFill>
                  <a:schemeClr val="tx1"/>
                </a:solidFill>
                <a:latin typeface="Bookman Old Style" pitchFamily="18" charset="0"/>
              </a:rPr>
              <a:t>.</a:t>
            </a:r>
          </a:p>
          <a:p>
            <a:pPr indent="358775" algn="just">
              <a:spcBef>
                <a:spcPts val="600"/>
              </a:spcBef>
              <a:spcAft>
                <a:spcPts val="400"/>
              </a:spcAft>
              <a:tabLst>
                <a:tab pos="457200" algn="l"/>
              </a:tabLst>
            </a:pPr>
            <a:r>
              <a:rPr lang="ru-RU" sz="1500" b="1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Задачи исследования:</a:t>
            </a:r>
            <a:endParaRPr lang="ru-RU" sz="1500" b="1" dirty="0">
              <a:solidFill>
                <a:schemeClr val="tx1"/>
              </a:solidFill>
              <a:latin typeface="Bookman Old Style" pitchFamily="18" charset="0"/>
              <a:cs typeface="Times New Roman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подхода к моделированию движения снарядов и ракет по траектории, позволяющего исследовать процессы аэродинамики обтекания и устойчивости их движения на этапе проектирования.</a:t>
            </a:r>
            <a:endParaRPr lang="ru-RU" sz="1500" dirty="0" smtClean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Повышение </a:t>
            </a:r>
            <a:r>
              <a:rPr lang="ru-RU" altLang="ru-RU" sz="15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дальности стрельбы за счет выбора оптимальных баллистических и геометрических параметров </a:t>
            </a: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снаряда.</a:t>
            </a: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altLang="ru-RU" sz="15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эффективных алгоритмов решения обратной задачи внешней </a:t>
            </a: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баллистики </a:t>
            </a:r>
            <a:r>
              <a:rPr lang="ru-RU" altLang="ru-RU" sz="15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 учетом движения цели и рельефа местности</a:t>
            </a: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Определение </a:t>
            </a:r>
            <a:r>
              <a:rPr lang="ru-RU" altLang="ru-RU" sz="15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области рассеивания и зоны безопасности при стрельбе с учетом </a:t>
            </a: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рельефа </a:t>
            </a:r>
            <a:r>
              <a:rPr lang="ru-RU" altLang="ru-RU" sz="15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местности</a:t>
            </a: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altLang="ru-RU" sz="15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методики моделирования движения снарядов и неуправляемых ракет при стрельбе с подвижного носителя (вертолета), учитывающей механические и аэродинамические факторы, влияющие на точность и кучность стрельбы</a:t>
            </a: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altLang="ru-RU" sz="15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программного комплекса решения задач внешней баллистики и </a:t>
            </a: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визуализации </a:t>
            </a:r>
            <a:r>
              <a:rPr lang="ru-RU" altLang="ru-RU" sz="15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результатов вычислительного эксперимента на виртуальной карте </a:t>
            </a:r>
            <a:r>
              <a:rPr lang="ru-RU" alt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местности</a:t>
            </a:r>
            <a:r>
              <a:rPr lang="ru-RU" altLang="ru-RU" sz="15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3</a:t>
            </a:r>
            <a:r>
              <a:rPr lang="en-US" sz="1800" b="1" dirty="0" smtClean="0">
                <a:solidFill>
                  <a:schemeClr val="tx1"/>
                </a:solidFill>
                <a:latin typeface="Bookman Old Style" pitchFamily="18" charset="0"/>
              </a:rPr>
              <a:t>0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1"/>
            <a:ext cx="9141619" cy="573159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.2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. Влияние воздушного потока от несущего винта вертолета</a:t>
            </a:r>
            <a:b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</a:b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на движение снарядов и ракет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53800"/>
            <a:ext cx="8208962" cy="31055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492655" y="716963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Методика расчета индуктивной скорости </a:t>
            </a:r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несущего винта</a:t>
            </a: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Text Box 6"/>
          <p:cNvSpPr txBox="1">
            <a:spLocks noChangeArrowheads="1"/>
          </p:cNvSpPr>
          <p:nvPr/>
        </p:nvSpPr>
        <p:spPr bwMode="auto">
          <a:xfrm>
            <a:off x="5571965" y="2804680"/>
            <a:ext cx="346010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Aft>
                <a:spcPts val="0"/>
              </a:spcAft>
            </a:pPr>
            <a:r>
              <a:rPr lang="ru-RU" altLang="ru-RU" sz="13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</a:t>
            </a:r>
            <a:r>
              <a:rPr lang="en-US" altLang="ru-RU" sz="13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altLang="ru-RU" sz="13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6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Формы распределения индуктивной скорости:</a:t>
            </a:r>
          </a:p>
          <a:p>
            <a:pPr algn="ctr">
              <a:spcAft>
                <a:spcPts val="0"/>
              </a:spcAft>
            </a:pPr>
            <a:r>
              <a:rPr lang="ru-RU" altLang="ru-RU" sz="1300" b="1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а</a:t>
            </a:r>
            <a:r>
              <a:rPr lang="en-US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при вертикальном режиме полета; </a:t>
            </a:r>
          </a:p>
          <a:p>
            <a:pPr algn="ctr">
              <a:spcAft>
                <a:spcPts val="0"/>
              </a:spcAft>
            </a:pPr>
            <a:r>
              <a:rPr lang="ru-RU" altLang="ru-RU" sz="1300" b="1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б</a:t>
            </a:r>
            <a:r>
              <a:rPr lang="en-US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при максимальной скорости полета </a:t>
            </a:r>
            <a:endParaRPr lang="ru-RU" altLang="ru-RU" sz="13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 Box 7"/>
          <p:cNvSpPr txBox="1">
            <a:spLocks noChangeArrowheads="1"/>
          </p:cNvSpPr>
          <p:nvPr/>
        </p:nvSpPr>
        <p:spPr bwMode="auto">
          <a:xfrm>
            <a:off x="254000" y="1097435"/>
            <a:ext cx="5254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В системе координат (</a:t>
            </a:r>
            <a:r>
              <a:rPr lang="ru-RU" altLang="ru-RU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ru-RU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l-GR" altLang="ru-RU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ηζ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  <a:r>
              <a:rPr lang="en-US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связанной с плоскостью НВ: </a:t>
            </a:r>
            <a:endParaRPr lang="ru-RU" alt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8" name="Rectangle 21"/>
          <p:cNvSpPr>
            <a:spLocks noChangeArrowheads="1"/>
          </p:cNvSpPr>
          <p:nvPr/>
        </p:nvSpPr>
        <p:spPr bwMode="auto">
          <a:xfrm>
            <a:off x="4754170" y="3803078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Text Box 7"/>
          <p:cNvSpPr txBox="1">
            <a:spLocks noChangeArrowheads="1"/>
          </p:cNvSpPr>
          <p:nvPr/>
        </p:nvSpPr>
        <p:spPr bwMode="auto">
          <a:xfrm>
            <a:off x="3059832" y="2135842"/>
            <a:ext cx="2573373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матрица поворота;</a:t>
            </a:r>
          </a:p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углы ориентации ПН;</a:t>
            </a:r>
            <a:endParaRPr lang="en-US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угол наклона оси НВ.</a:t>
            </a:r>
          </a:p>
        </p:txBody>
      </p:sp>
      <p:graphicFrame>
        <p:nvGraphicFramePr>
          <p:cNvPr id="90" name="Объект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562129"/>
              </p:ext>
            </p:extLst>
          </p:nvPr>
        </p:nvGraphicFramePr>
        <p:xfrm>
          <a:off x="371475" y="2156048"/>
          <a:ext cx="26543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3" name="Уравнение" r:id="rId3" imgW="2412720" imgH="266400" progId="Equation.3">
                  <p:embed/>
                </p:oleObj>
              </mc:Choice>
              <mc:Fallback>
                <p:oleObj name="Уравнение" r:id="rId3" imgW="24127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" y="2156048"/>
                        <a:ext cx="2654300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Объект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740912"/>
              </p:ext>
            </p:extLst>
          </p:nvPr>
        </p:nvGraphicFramePr>
        <p:xfrm>
          <a:off x="1070019" y="2823109"/>
          <a:ext cx="1019175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4" name="Уравнение" r:id="rId5" imgW="927000" imgH="228600" progId="Equation.3">
                  <p:embed/>
                </p:oleObj>
              </mc:Choice>
              <mc:Fallback>
                <p:oleObj name="Уравнение" r:id="rId5" imgW="92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019" y="2823109"/>
                        <a:ext cx="1019175" cy="249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Text Box 7"/>
          <p:cNvSpPr txBox="1">
            <a:spLocks noChangeArrowheads="1"/>
          </p:cNvSpPr>
          <p:nvPr/>
        </p:nvSpPr>
        <p:spPr bwMode="auto">
          <a:xfrm>
            <a:off x="266723" y="3216092"/>
            <a:ext cx="5241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Распределение индуктивной скорости </a:t>
            </a:r>
          </a:p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в плоскости НВ: </a:t>
            </a:r>
            <a:endParaRPr lang="ru-RU" alt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3" name="Объект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417710"/>
              </p:ext>
            </p:extLst>
          </p:nvPr>
        </p:nvGraphicFramePr>
        <p:xfrm>
          <a:off x="468313" y="4274454"/>
          <a:ext cx="2936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5" name="Уравнение" r:id="rId7" imgW="266400" imgH="291960" progId="Equation.3">
                  <p:embed/>
                </p:oleObj>
              </mc:Choice>
              <mc:Fallback>
                <p:oleObj name="Уравнение" r:id="rId7" imgW="2664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74454"/>
                        <a:ext cx="293687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Объект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833847"/>
              </p:ext>
            </p:extLst>
          </p:nvPr>
        </p:nvGraphicFramePr>
        <p:xfrm>
          <a:off x="467543" y="4694873"/>
          <a:ext cx="810260" cy="265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6" name="Формула" r:id="rId9" imgW="736600" imgH="241300" progId="Equation.3">
                  <p:embed/>
                </p:oleObj>
              </mc:Choice>
              <mc:Fallback>
                <p:oleObj name="Формула" r:id="rId9" imgW="736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3" y="4694873"/>
                        <a:ext cx="810260" cy="265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Объект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684364"/>
              </p:ext>
            </p:extLst>
          </p:nvPr>
        </p:nvGraphicFramePr>
        <p:xfrm>
          <a:off x="467544" y="5058730"/>
          <a:ext cx="1228827" cy="544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7" name="Формула" r:id="rId11" imgW="1117115" imgH="495085" progId="Equation.3">
                  <p:embed/>
                </p:oleObj>
              </mc:Choice>
              <mc:Fallback>
                <p:oleObj name="Формула" r:id="rId11" imgW="1117115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058730"/>
                        <a:ext cx="1228827" cy="5445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Text Box 7"/>
          <p:cNvSpPr txBox="1">
            <a:spLocks noChangeArrowheads="1"/>
          </p:cNvSpPr>
          <p:nvPr/>
        </p:nvSpPr>
        <p:spPr bwMode="auto">
          <a:xfrm>
            <a:off x="1823824" y="4234291"/>
            <a:ext cx="2930346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spcAft>
                <a:spcPts val="800"/>
              </a:spcAft>
              <a:buFontTx/>
              <a:buChar char="-"/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среднее значение индуктивной скорости;</a:t>
            </a:r>
          </a:p>
          <a:p>
            <a:pPr marL="285750" indent="-285750">
              <a:spcAft>
                <a:spcPts val="800"/>
              </a:spcAft>
              <a:buFontTx/>
              <a:buChar char="-"/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безразмерный радиус;</a:t>
            </a:r>
          </a:p>
          <a:p>
            <a:pPr marL="285750" indent="-285750">
              <a:spcAft>
                <a:spcPts val="800"/>
              </a:spcAft>
              <a:buFontTx/>
              <a:buChar char="-"/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параметр режима полета;</a:t>
            </a:r>
          </a:p>
          <a:p>
            <a:pPr marL="285750" indent="-285750">
              <a:spcAft>
                <a:spcPts val="800"/>
              </a:spcAft>
              <a:buFontTx/>
              <a:buChar char="-"/>
            </a:pP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285750" indent="-285750">
              <a:spcAft>
                <a:spcPts val="800"/>
              </a:spcAft>
              <a:buFontTx/>
              <a:buChar char="-"/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эмпирические функции.</a:t>
            </a:r>
          </a:p>
        </p:txBody>
      </p:sp>
      <p:graphicFrame>
        <p:nvGraphicFramePr>
          <p:cNvPr id="97" name="Объект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046844"/>
              </p:ext>
            </p:extLst>
          </p:nvPr>
        </p:nvGraphicFramePr>
        <p:xfrm>
          <a:off x="2185768" y="5996262"/>
          <a:ext cx="1340856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8" name="Формула" r:id="rId13" imgW="1218960" imgH="241200" progId="Equation.3">
                  <p:embed/>
                </p:oleObj>
              </mc:Choice>
              <mc:Fallback>
                <p:oleObj name="Формула" r:id="rId13" imgW="1218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768" y="5996262"/>
                        <a:ext cx="1340856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Объект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97710"/>
              </p:ext>
            </p:extLst>
          </p:nvPr>
        </p:nvGraphicFramePr>
        <p:xfrm>
          <a:off x="467544" y="5636222"/>
          <a:ext cx="963930" cy="265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9" name="Формула" r:id="rId15" imgW="876300" imgH="241300" progId="Equation.3">
                  <p:embed/>
                </p:oleObj>
              </mc:Choice>
              <mc:Fallback>
                <p:oleObj name="Формула" r:id="rId15" imgW="876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636222"/>
                        <a:ext cx="963930" cy="265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" name="Объект 2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68534"/>
              </p:ext>
            </p:extLst>
          </p:nvPr>
        </p:nvGraphicFramePr>
        <p:xfrm>
          <a:off x="528638" y="3801379"/>
          <a:ext cx="40386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80" name="Уравнение" r:id="rId17" imgW="3365280" imgH="304560" progId="Equation.3">
                  <p:embed/>
                </p:oleObj>
              </mc:Choice>
              <mc:Fallback>
                <p:oleObj name="Уравнение" r:id="rId17" imgW="336528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3801379"/>
                        <a:ext cx="4038600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" name="Объект 2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0546"/>
              </p:ext>
            </p:extLst>
          </p:nvPr>
        </p:nvGraphicFramePr>
        <p:xfrm>
          <a:off x="752475" y="1695673"/>
          <a:ext cx="4116388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81" name="Уравнение" r:id="rId19" imgW="3429000" imgH="291960" progId="Equation.3">
                  <p:embed/>
                </p:oleObj>
              </mc:Choice>
              <mc:Fallback>
                <p:oleObj name="Уравнение" r:id="rId19" imgW="34290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1695673"/>
                        <a:ext cx="4116388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Объект 2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153861"/>
              </p:ext>
            </p:extLst>
          </p:nvPr>
        </p:nvGraphicFramePr>
        <p:xfrm>
          <a:off x="1092783" y="2473622"/>
          <a:ext cx="977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82" name="Уравнение" r:id="rId21" imgW="888840" imgH="253800" progId="Equation.3">
                  <p:embed/>
                </p:oleObj>
              </mc:Choice>
              <mc:Fallback>
                <p:oleObj name="Уравнение" r:id="rId21" imgW="888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783" y="2473622"/>
                        <a:ext cx="9779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 Box 6"/>
          <p:cNvSpPr txBox="1">
            <a:spLocks noChangeArrowheads="1"/>
          </p:cNvSpPr>
          <p:nvPr/>
        </p:nvSpPr>
        <p:spPr bwMode="auto">
          <a:xfrm>
            <a:off x="5580204" y="5899946"/>
            <a:ext cx="3443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27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Распределение индуктивной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скорости несущего винта в продольном (</a:t>
            </a:r>
            <a:r>
              <a:rPr lang="el-GR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ru-RU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) и поперечном (</a:t>
            </a:r>
            <a:r>
              <a:rPr lang="el-GR" altLang="ru-RU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ru-RU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ru-RU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)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сечении</a:t>
            </a:r>
            <a:endParaRPr lang="ru-RU" altLang="ru-RU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435812"/>
              </p:ext>
            </p:extLst>
          </p:nvPr>
        </p:nvGraphicFramePr>
        <p:xfrm>
          <a:off x="5838825" y="1039813"/>
          <a:ext cx="307657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83" name="Picture" r:id="rId23" imgW="3076529" imgH="1823739" progId="Word.Picture.8">
                  <p:embed/>
                </p:oleObj>
              </mc:Choice>
              <mc:Fallback>
                <p:oleObj name="Picture" r:id="rId23" imgW="3076529" imgH="1823739" progId="Word.Picture.8">
                  <p:embed/>
                  <p:pic>
                    <p:nvPicPr>
                      <p:cNvPr id="0" name="Object 37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825" y="1039813"/>
                        <a:ext cx="3076575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76615" y="3774710"/>
            <a:ext cx="3391184" cy="208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170647"/>
              </p:ext>
            </p:extLst>
          </p:nvPr>
        </p:nvGraphicFramePr>
        <p:xfrm>
          <a:off x="196249" y="2255109"/>
          <a:ext cx="6509352" cy="1484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1" name="Picture" r:id="rId3" imgW="7760432" imgH="1733416" progId="Word.Picture.8">
                  <p:embed/>
                </p:oleObj>
              </mc:Choice>
              <mc:Fallback>
                <p:oleObj name="Picture" r:id="rId3" imgW="7760432" imgH="1733416" progId="Word.Picture.8">
                  <p:embed/>
                  <p:pic>
                    <p:nvPicPr>
                      <p:cNvPr id="0" name="Object 49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49" y="2255109"/>
                        <a:ext cx="6509352" cy="14849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3</a:t>
            </a:r>
            <a:r>
              <a:rPr lang="en-US" sz="1800" b="1" dirty="0" smtClean="0">
                <a:solidFill>
                  <a:schemeClr val="tx1"/>
                </a:solidFill>
                <a:latin typeface="Bookman Old Style" pitchFamily="18" charset="0"/>
              </a:rPr>
              <a:t>1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1"/>
            <a:ext cx="9141619" cy="39701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.3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.</a:t>
            </a:r>
            <a:r>
              <a:rPr lang="en-US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Влияние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реактивной струи на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траекторию движения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ракет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5747542" y="5928437"/>
            <a:ext cx="321694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углы ориентации ракеты относительно струи.</a:t>
            </a:r>
            <a:endParaRPr lang="ru-RU" sz="13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49" name="Объект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618641"/>
              </p:ext>
            </p:extLst>
          </p:nvPr>
        </p:nvGraphicFramePr>
        <p:xfrm>
          <a:off x="6086250" y="1868473"/>
          <a:ext cx="3347192" cy="2903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2" name="Picture" r:id="rId5" imgW="3347192" imgH="2903301" progId="Word.Picture.8">
                  <p:embed/>
                </p:oleObj>
              </mc:Choice>
              <mc:Fallback>
                <p:oleObj name="Picture" r:id="rId5" imgW="3347192" imgH="2903301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6250" y="1868473"/>
                        <a:ext cx="3347192" cy="29033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Объект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464821"/>
              </p:ext>
            </p:extLst>
          </p:nvPr>
        </p:nvGraphicFramePr>
        <p:xfrm>
          <a:off x="254847" y="4390533"/>
          <a:ext cx="3421063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3" name="Формула" r:id="rId7" imgW="3111480" imgH="330120" progId="Equation.3">
                  <p:embed/>
                </p:oleObj>
              </mc:Choice>
              <mc:Fallback>
                <p:oleObj name="Формула" r:id="rId7" imgW="311148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847" y="4390533"/>
                        <a:ext cx="3421063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Объект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19429"/>
              </p:ext>
            </p:extLst>
          </p:nvPr>
        </p:nvGraphicFramePr>
        <p:xfrm>
          <a:off x="273897" y="4909996"/>
          <a:ext cx="27940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4" name="Формула" r:id="rId9" imgW="2539800" imgH="266400" progId="Equation.3">
                  <p:embed/>
                </p:oleObj>
              </mc:Choice>
              <mc:Fallback>
                <p:oleObj name="Формула" r:id="rId9" imgW="25398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97" y="4909996"/>
                        <a:ext cx="2794000" cy="29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Объект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335098"/>
              </p:ext>
            </p:extLst>
          </p:nvPr>
        </p:nvGraphicFramePr>
        <p:xfrm>
          <a:off x="262785" y="5352354"/>
          <a:ext cx="920750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5" name="Формула" r:id="rId11" imgW="838080" imgH="241200" progId="Equation.3">
                  <p:embed/>
                </p:oleObj>
              </mc:Choice>
              <mc:Fallback>
                <p:oleObj name="Формула" r:id="rId11" imgW="838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85" y="5352354"/>
                        <a:ext cx="920750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Объект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25916"/>
              </p:ext>
            </p:extLst>
          </p:nvPr>
        </p:nvGraphicFramePr>
        <p:xfrm>
          <a:off x="1909022" y="5266629"/>
          <a:ext cx="11318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6" name="Формула" r:id="rId13" imgW="1028520" imgH="355320" progId="Equation.3">
                  <p:embed/>
                </p:oleObj>
              </mc:Choice>
              <mc:Fallback>
                <p:oleObj name="Формула" r:id="rId13" imgW="102852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022" y="5266629"/>
                        <a:ext cx="1131888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Объект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64411"/>
              </p:ext>
            </p:extLst>
          </p:nvPr>
        </p:nvGraphicFramePr>
        <p:xfrm>
          <a:off x="5130300" y="4995473"/>
          <a:ext cx="86518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7" name="Формула" r:id="rId15" imgW="787320" imgH="469800" progId="Equation.3">
                  <p:embed/>
                </p:oleObj>
              </mc:Choice>
              <mc:Fallback>
                <p:oleObj name="Формула" r:id="rId15" imgW="7873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300" y="4995473"/>
                        <a:ext cx="865188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Объект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725371"/>
              </p:ext>
            </p:extLst>
          </p:nvPr>
        </p:nvGraphicFramePr>
        <p:xfrm>
          <a:off x="6067808" y="5017567"/>
          <a:ext cx="8366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8" name="Формула" r:id="rId17" imgW="761760" imgH="444240" progId="Equation.3">
                  <p:embed/>
                </p:oleObj>
              </mc:Choice>
              <mc:Fallback>
                <p:oleObj name="Формула" r:id="rId17" imgW="761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808" y="5017567"/>
                        <a:ext cx="8366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ъект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663772"/>
              </p:ext>
            </p:extLst>
          </p:nvPr>
        </p:nvGraphicFramePr>
        <p:xfrm>
          <a:off x="6969703" y="4999563"/>
          <a:ext cx="8953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9" name="Формула" r:id="rId19" imgW="812520" imgH="457200" progId="Equation.3">
                  <p:embed/>
                </p:oleObj>
              </mc:Choice>
              <mc:Fallback>
                <p:oleObj name="Формула" r:id="rId19" imgW="8125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703" y="4999563"/>
                        <a:ext cx="895350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Объект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726237"/>
              </p:ext>
            </p:extLst>
          </p:nvPr>
        </p:nvGraphicFramePr>
        <p:xfrm>
          <a:off x="7885180" y="4999563"/>
          <a:ext cx="8382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50" name="Формула" r:id="rId21" imgW="761760" imgH="457200" progId="Equation.3">
                  <p:embed/>
                </p:oleObj>
              </mc:Choice>
              <mc:Fallback>
                <p:oleObj name="Формула" r:id="rId21" imgW="761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80" y="4999563"/>
                        <a:ext cx="838200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Объект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431245"/>
              </p:ext>
            </p:extLst>
          </p:nvPr>
        </p:nvGraphicFramePr>
        <p:xfrm>
          <a:off x="7423150" y="5667375"/>
          <a:ext cx="75565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51" name="Уравнение" r:id="rId23" imgW="685800" imgH="177480" progId="Equation.3">
                  <p:embed/>
                </p:oleObj>
              </mc:Choice>
              <mc:Fallback>
                <p:oleObj name="Уравнение" r:id="rId23" imgW="6858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3150" y="5667375"/>
                        <a:ext cx="755650" cy="195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Объект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031562"/>
              </p:ext>
            </p:extLst>
          </p:nvPr>
        </p:nvGraphicFramePr>
        <p:xfrm>
          <a:off x="5118483" y="5620744"/>
          <a:ext cx="94932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52" name="Формула" r:id="rId25" imgW="863280" imgH="241200" progId="Equation.3">
                  <p:embed/>
                </p:oleObj>
              </mc:Choice>
              <mc:Fallback>
                <p:oleObj name="Формула" r:id="rId25" imgW="863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483" y="5620744"/>
                        <a:ext cx="949325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Объект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877897"/>
              </p:ext>
            </p:extLst>
          </p:nvPr>
        </p:nvGraphicFramePr>
        <p:xfrm>
          <a:off x="6251575" y="5608638"/>
          <a:ext cx="908050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53" name="Уравнение" r:id="rId27" imgW="825480" imgH="241200" progId="Equation.3">
                  <p:embed/>
                </p:oleObj>
              </mc:Choice>
              <mc:Fallback>
                <p:oleObj name="Уравнение" r:id="rId27" imgW="825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575" y="5608638"/>
                        <a:ext cx="908050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Объект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505521"/>
              </p:ext>
            </p:extLst>
          </p:nvPr>
        </p:nvGraphicFramePr>
        <p:xfrm>
          <a:off x="230188" y="5702478"/>
          <a:ext cx="795960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54" name="Уравнение" r:id="rId29" imgW="723600" imgH="241200" progId="Equation.3">
                  <p:embed/>
                </p:oleObj>
              </mc:Choice>
              <mc:Fallback>
                <p:oleObj name="Уравнение" r:id="rId29" imgW="723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5702478"/>
                        <a:ext cx="795960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Объект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763025"/>
              </p:ext>
            </p:extLst>
          </p:nvPr>
        </p:nvGraphicFramePr>
        <p:xfrm>
          <a:off x="217488" y="5985053"/>
          <a:ext cx="866775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55" name="Уравнение" r:id="rId31" imgW="787320" imgH="241200" progId="Equation.3">
                  <p:embed/>
                </p:oleObj>
              </mc:Choice>
              <mc:Fallback>
                <p:oleObj name="Уравнение" r:id="rId31" imgW="787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5985053"/>
                        <a:ext cx="866775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21"/>
          <p:cNvSpPr>
            <a:spLocks noChangeArrowheads="1"/>
          </p:cNvSpPr>
          <p:nvPr/>
        </p:nvSpPr>
        <p:spPr bwMode="auto">
          <a:xfrm>
            <a:off x="3845080" y="4797496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8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Rectangle 21"/>
          <p:cNvSpPr>
            <a:spLocks noChangeArrowheads="1"/>
          </p:cNvSpPr>
          <p:nvPr/>
        </p:nvSpPr>
        <p:spPr bwMode="auto">
          <a:xfrm>
            <a:off x="8429624" y="5570048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39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6" name="Text Box 6"/>
          <p:cNvSpPr txBox="1">
            <a:spLocks noChangeArrowheads="1"/>
          </p:cNvSpPr>
          <p:nvPr/>
        </p:nvSpPr>
        <p:spPr bwMode="auto">
          <a:xfrm>
            <a:off x="3675910" y="3424291"/>
            <a:ext cx="455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) </a:t>
            </a:r>
          </a:p>
        </p:txBody>
      </p:sp>
      <p:sp>
        <p:nvSpPr>
          <p:cNvPr id="147" name="Text Box 6"/>
          <p:cNvSpPr txBox="1">
            <a:spLocks noChangeArrowheads="1"/>
          </p:cNvSpPr>
          <p:nvPr/>
        </p:nvSpPr>
        <p:spPr bwMode="auto">
          <a:xfrm>
            <a:off x="6438693" y="3552691"/>
            <a:ext cx="455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б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) </a:t>
            </a:r>
          </a:p>
        </p:txBody>
      </p:sp>
      <p:sp>
        <p:nvSpPr>
          <p:cNvPr id="72" name="Text Box 12"/>
          <p:cNvSpPr txBox="1">
            <a:spLocks noChangeArrowheads="1"/>
          </p:cNvSpPr>
          <p:nvPr/>
        </p:nvSpPr>
        <p:spPr bwMode="auto">
          <a:xfrm>
            <a:off x="232018" y="552483"/>
            <a:ext cx="87324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задачи моделирования </a:t>
            </a:r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обтекания ракеты </a:t>
            </a: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реактивной </a:t>
            </a:r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струей</a:t>
            </a:r>
            <a:endParaRPr lang="ru-RU" altLang="ru-RU" sz="16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3" name="Text Box 39"/>
          <p:cNvSpPr txBox="1">
            <a:spLocks noChangeArrowheads="1"/>
          </p:cNvSpPr>
          <p:nvPr/>
        </p:nvSpPr>
        <p:spPr bwMode="auto">
          <a:xfrm>
            <a:off x="149464" y="893461"/>
            <a:ext cx="8815024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i="1" dirty="0" smtClean="0">
                <a:solidFill>
                  <a:prstClr val="black"/>
                </a:solidFill>
                <a:latin typeface="Bookman Old Style" pitchFamily="18" charset="0"/>
              </a:rPr>
              <a:t>Основные допущения: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Положение ракет друг относительно друга определяется на основе расчета траектории;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Учитывается влияние реактивной струи только на следующую ракету в очереди;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Поправки к коэффициентам аэродинамических сил и моментов определяются на основе</a:t>
            </a:r>
            <a:b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</a:b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   решения задачи стационарного обтекания ракеты реактивной струей.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Text Box 12"/>
          <p:cNvSpPr txBox="1">
            <a:spLocks noChangeArrowheads="1"/>
          </p:cNvSpPr>
          <p:nvPr/>
        </p:nvSpPr>
        <p:spPr bwMode="auto">
          <a:xfrm>
            <a:off x="117909" y="3936504"/>
            <a:ext cx="54449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Положение ракеты относительно </a:t>
            </a:r>
            <a:r>
              <a:rPr lang="ru-RU" altLang="ru-RU" sz="14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реактивной </a:t>
            </a:r>
            <a:r>
              <a:rPr lang="ru-RU" altLang="ru-RU" sz="14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струи</a:t>
            </a:r>
            <a:endParaRPr lang="ru-RU" altLang="ru-RU" sz="1400" b="1" dirty="0">
              <a:solidFill>
                <a:srgbClr val="29292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5844800" y="4230843"/>
            <a:ext cx="3282145" cy="6924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28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Схема ориентации ракеты относительно реактивной струи</a:t>
            </a:r>
            <a:r>
              <a:rPr lang="en-US" sz="1300" dirty="0">
                <a:solidFill>
                  <a:srgbClr val="000000"/>
                </a:solidFill>
                <a:latin typeface="Bookman Old Style" pitchFamily="18" charset="0"/>
              </a:rPr>
              <a:t>:</a:t>
            </a:r>
            <a:endParaRPr lang="ru-RU" sz="1300" dirty="0">
              <a:solidFill>
                <a:srgbClr val="000000"/>
              </a:solidFill>
              <a:latin typeface="Bookman Old Style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i="1" dirty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 – вид сбоку, </a:t>
            </a:r>
            <a:r>
              <a:rPr lang="ru-RU" sz="1300" b="1" i="1" dirty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sz="1300" b="1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вид спереди</a:t>
            </a:r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504177"/>
              </p:ext>
            </p:extLst>
          </p:nvPr>
        </p:nvGraphicFramePr>
        <p:xfrm>
          <a:off x="5111928" y="5975527"/>
          <a:ext cx="615950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56" name="Уравнение" r:id="rId33" imgW="558720" imgH="241200" progId="Equation.3">
                  <p:embed/>
                </p:oleObj>
              </mc:Choice>
              <mc:Fallback>
                <p:oleObj name="Уравнение" r:id="rId33" imgW="558720" imgH="241200" progId="Equation.3">
                  <p:embed/>
                  <p:pic>
                    <p:nvPicPr>
                      <p:cNvPr id="59" name="Объект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928" y="5975527"/>
                        <a:ext cx="615950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1107864" y="5704858"/>
            <a:ext cx="2632525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40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координаты 1-й ракеты;</a:t>
            </a:r>
          </a:p>
          <a:p>
            <a:pPr fontAlgn="auto">
              <a:spcBef>
                <a:spcPts val="0"/>
              </a:spcBef>
              <a:spcAft>
                <a:spcPts val="40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координаты 2-й ракеты.</a:t>
            </a:r>
            <a:endParaRPr lang="ru-RU" sz="13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32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/68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1"/>
            <a:ext cx="9141619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.3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.</a:t>
            </a:r>
            <a:r>
              <a:rPr lang="en-US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Влияние реактивной струи на траекторию движения ракет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2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движения …</a:t>
            </a: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492655" y="487154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Моделирование струи реактивного двигателя</a:t>
            </a:r>
          </a:p>
        </p:txBody>
      </p:sp>
      <p:sp>
        <p:nvSpPr>
          <p:cNvPr id="67" name="Text Box 6"/>
          <p:cNvSpPr txBox="1">
            <a:spLocks noChangeArrowheads="1"/>
          </p:cNvSpPr>
          <p:nvPr/>
        </p:nvSpPr>
        <p:spPr bwMode="auto">
          <a:xfrm>
            <a:off x="5008281" y="2657059"/>
            <a:ext cx="381301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29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Схема струйного течения</a:t>
            </a:r>
          </a:p>
        </p:txBody>
      </p:sp>
      <p:sp>
        <p:nvSpPr>
          <p:cNvPr id="70" name="Text Box 6"/>
          <p:cNvSpPr txBox="1">
            <a:spLocks noChangeArrowheads="1"/>
          </p:cNvSpPr>
          <p:nvPr/>
        </p:nvSpPr>
        <p:spPr bwMode="auto">
          <a:xfrm>
            <a:off x="107503" y="834295"/>
            <a:ext cx="40242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Распределение осевой скорости    </a:t>
            </a:r>
          </a:p>
          <a:p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 длине струи </a:t>
            </a:r>
            <a:r>
              <a:rPr lang="en-US" altLang="ru-RU" sz="1400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l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endParaRPr lang="ru-RU" altLang="ru-RU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 Box 6"/>
          <p:cNvSpPr txBox="1">
            <a:spLocks noChangeArrowheads="1"/>
          </p:cNvSpPr>
          <p:nvPr/>
        </p:nvSpPr>
        <p:spPr bwMode="auto">
          <a:xfrm>
            <a:off x="197639" y="1895041"/>
            <a:ext cx="43179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Распределение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скорости </a:t>
            </a:r>
            <a:r>
              <a:rPr lang="en-US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        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 радиусу струи </a:t>
            </a:r>
            <a:r>
              <a:rPr lang="en-US" altLang="ru-RU" sz="14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r</a:t>
            </a:r>
            <a:r>
              <a:rPr lang="en-US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endParaRPr lang="ru-RU" altLang="ru-RU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2" name="Rectangle 21"/>
          <p:cNvSpPr>
            <a:spLocks noChangeArrowheads="1"/>
          </p:cNvSpPr>
          <p:nvPr/>
        </p:nvSpPr>
        <p:spPr bwMode="auto">
          <a:xfrm>
            <a:off x="3635107" y="1444234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0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3" name="Rectangle 21"/>
          <p:cNvSpPr>
            <a:spLocks noChangeArrowheads="1"/>
          </p:cNvSpPr>
          <p:nvPr/>
        </p:nvSpPr>
        <p:spPr bwMode="auto">
          <a:xfrm>
            <a:off x="3647093" y="2505258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4" name="Text Box 6"/>
          <p:cNvSpPr txBox="1">
            <a:spLocks noChangeArrowheads="1"/>
          </p:cNvSpPr>
          <p:nvPr/>
        </p:nvSpPr>
        <p:spPr bwMode="auto">
          <a:xfrm>
            <a:off x="452014" y="3078538"/>
            <a:ext cx="3090143" cy="54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US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скорость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на срезе сопла;</a:t>
            </a:r>
          </a:p>
          <a:p>
            <a:pPr>
              <a:spcAft>
                <a:spcPts val="400"/>
              </a:spcAft>
            </a:pPr>
            <a:r>
              <a:rPr lang="en-US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скорость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во внешнем потоке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;</a:t>
            </a:r>
            <a:endParaRPr lang="ru-RU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75" name="Объект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447799"/>
              </p:ext>
            </p:extLst>
          </p:nvPr>
        </p:nvGraphicFramePr>
        <p:xfrm>
          <a:off x="1243880" y="1352133"/>
          <a:ext cx="1466784" cy="5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88" name="Уравнение" r:id="rId3" imgW="1333440" imgH="495000" progId="Equation.3">
                  <p:embed/>
                </p:oleObj>
              </mc:Choice>
              <mc:Fallback>
                <p:oleObj name="Уравнение" r:id="rId3" imgW="133344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880" y="1352133"/>
                        <a:ext cx="1466784" cy="5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Объект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750187"/>
              </p:ext>
            </p:extLst>
          </p:nvPr>
        </p:nvGraphicFramePr>
        <p:xfrm>
          <a:off x="3167227" y="854167"/>
          <a:ext cx="460375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89" name="Уравнение" r:id="rId5" imgW="419040" imgH="241200" progId="Equation.3">
                  <p:embed/>
                </p:oleObj>
              </mc:Choice>
              <mc:Fallback>
                <p:oleObj name="Уравнение" r:id="rId5" imgW="419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227" y="854167"/>
                        <a:ext cx="460375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Объект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424997"/>
              </p:ext>
            </p:extLst>
          </p:nvPr>
        </p:nvGraphicFramePr>
        <p:xfrm>
          <a:off x="228182" y="3074981"/>
          <a:ext cx="209550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90" name="Уравнение" r:id="rId7" imgW="190440" imgH="241200" progId="Equation.3">
                  <p:embed/>
                </p:oleObj>
              </mc:Choice>
              <mc:Fallback>
                <p:oleObj name="Уравнение" r:id="rId7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82" y="3074981"/>
                        <a:ext cx="209550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Объект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730496"/>
              </p:ext>
            </p:extLst>
          </p:nvPr>
        </p:nvGraphicFramePr>
        <p:xfrm>
          <a:off x="229769" y="3362319"/>
          <a:ext cx="207963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91" name="Уравнение" r:id="rId9" imgW="190440" imgH="241200" progId="Equation.3">
                  <p:embed/>
                </p:oleObj>
              </mc:Choice>
              <mc:Fallback>
                <p:oleObj name="Уравнение" r:id="rId9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69" y="3362319"/>
                        <a:ext cx="207963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Объект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894650"/>
              </p:ext>
            </p:extLst>
          </p:nvPr>
        </p:nvGraphicFramePr>
        <p:xfrm>
          <a:off x="3916830" y="3168225"/>
          <a:ext cx="153648" cy="167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92" name="Уравнение" r:id="rId11" imgW="139680" imgH="152280" progId="Equation.3">
                  <p:embed/>
                </p:oleObj>
              </mc:Choice>
              <mc:Fallback>
                <p:oleObj name="Уравнение" r:id="rId11" imgW="1396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6830" y="3168225"/>
                        <a:ext cx="153648" cy="1675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Объект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445416"/>
              </p:ext>
            </p:extLst>
          </p:nvPr>
        </p:nvGraphicFramePr>
        <p:xfrm>
          <a:off x="893763" y="2244652"/>
          <a:ext cx="2528460" cy="7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93" name="Уравнение" r:id="rId13" imgW="2298600" imgH="685800" progId="Equation.3">
                  <p:embed/>
                </p:oleObj>
              </mc:Choice>
              <mc:Fallback>
                <p:oleObj name="Уравнение" r:id="rId13" imgW="22986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2244652"/>
                        <a:ext cx="2528460" cy="7543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Объект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011643"/>
              </p:ext>
            </p:extLst>
          </p:nvPr>
        </p:nvGraphicFramePr>
        <p:xfrm>
          <a:off x="3891429" y="3359295"/>
          <a:ext cx="502920" cy="265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94" name="Уравнение" r:id="rId15" imgW="457200" imgH="241300" progId="Equation.3">
                  <p:embed/>
                </p:oleObj>
              </mc:Choice>
              <mc:Fallback>
                <p:oleObj name="Уравнение" r:id="rId15" imgW="457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1429" y="3359295"/>
                        <a:ext cx="502920" cy="265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Прямая соединительная линия 84"/>
          <p:cNvCxnSpPr/>
          <p:nvPr/>
        </p:nvCxnSpPr>
        <p:spPr>
          <a:xfrm>
            <a:off x="5008281" y="2282037"/>
            <a:ext cx="3709057" cy="0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>
            <a:stCxn id="109" idx="0"/>
          </p:cNvCxnSpPr>
          <p:nvPr/>
        </p:nvCxnSpPr>
        <p:spPr>
          <a:xfrm flipV="1">
            <a:off x="4996840" y="853485"/>
            <a:ext cx="11441" cy="1225499"/>
          </a:xfrm>
          <a:prstGeom prst="line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Полилиния 108"/>
          <p:cNvSpPr/>
          <p:nvPr/>
        </p:nvSpPr>
        <p:spPr>
          <a:xfrm>
            <a:off x="4996840" y="1446524"/>
            <a:ext cx="3720497" cy="632460"/>
          </a:xfrm>
          <a:custGeom>
            <a:avLst/>
            <a:gdLst>
              <a:gd name="connsiteX0" fmla="*/ 0 w 3680460"/>
              <a:gd name="connsiteY0" fmla="*/ 632460 h 632460"/>
              <a:gd name="connsiteX1" fmla="*/ 502920 w 3680460"/>
              <a:gd name="connsiteY1" fmla="*/ 464820 h 632460"/>
              <a:gd name="connsiteX2" fmla="*/ 1188720 w 3680460"/>
              <a:gd name="connsiteY2" fmla="*/ 312420 h 632460"/>
              <a:gd name="connsiteX3" fmla="*/ 2331720 w 3680460"/>
              <a:gd name="connsiteY3" fmla="*/ 137160 h 632460"/>
              <a:gd name="connsiteX4" fmla="*/ 3680460 w 3680460"/>
              <a:gd name="connsiteY4" fmla="*/ 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460" h="632460">
                <a:moveTo>
                  <a:pt x="0" y="632460"/>
                </a:moveTo>
                <a:cubicBezTo>
                  <a:pt x="152400" y="575310"/>
                  <a:pt x="304800" y="518160"/>
                  <a:pt x="502920" y="464820"/>
                </a:cubicBezTo>
                <a:cubicBezTo>
                  <a:pt x="701040" y="411480"/>
                  <a:pt x="883920" y="367030"/>
                  <a:pt x="1188720" y="312420"/>
                </a:cubicBezTo>
                <a:cubicBezTo>
                  <a:pt x="1493520" y="257810"/>
                  <a:pt x="1916430" y="189230"/>
                  <a:pt x="2331720" y="137160"/>
                </a:cubicBezTo>
                <a:cubicBezTo>
                  <a:pt x="2747010" y="85090"/>
                  <a:pt x="3451860" y="22860"/>
                  <a:pt x="3680460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0" name="Прямая соединительная линия 109"/>
          <p:cNvCxnSpPr/>
          <p:nvPr/>
        </p:nvCxnSpPr>
        <p:spPr>
          <a:xfrm>
            <a:off x="5008281" y="1057901"/>
            <a:ext cx="3709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/>
          <p:cNvCxnSpPr/>
          <p:nvPr/>
        </p:nvCxnSpPr>
        <p:spPr>
          <a:xfrm flipV="1">
            <a:off x="8717338" y="1057901"/>
            <a:ext cx="0" cy="12241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/>
          <p:cNvCxnSpPr>
            <a:stCxn id="109" idx="0"/>
          </p:cNvCxnSpPr>
          <p:nvPr/>
        </p:nvCxnSpPr>
        <p:spPr>
          <a:xfrm>
            <a:off x="4996840" y="2078984"/>
            <a:ext cx="1056202" cy="203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5006267" y="2082942"/>
            <a:ext cx="0" cy="2030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Прямая со стрелкой 113"/>
          <p:cNvCxnSpPr/>
          <p:nvPr/>
        </p:nvCxnSpPr>
        <p:spPr>
          <a:xfrm flipV="1">
            <a:off x="4996840" y="2282037"/>
            <a:ext cx="480138" cy="1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Полилиния 114"/>
          <p:cNvSpPr/>
          <p:nvPr/>
        </p:nvSpPr>
        <p:spPr>
          <a:xfrm>
            <a:off x="6567030" y="1694141"/>
            <a:ext cx="320040" cy="579120"/>
          </a:xfrm>
          <a:custGeom>
            <a:avLst/>
            <a:gdLst>
              <a:gd name="connsiteX0" fmla="*/ 0 w 320040"/>
              <a:gd name="connsiteY0" fmla="*/ 0 h 579120"/>
              <a:gd name="connsiteX1" fmla="*/ 15240 w 320040"/>
              <a:gd name="connsiteY1" fmla="*/ 83820 h 579120"/>
              <a:gd name="connsiteX2" fmla="*/ 76200 w 320040"/>
              <a:gd name="connsiteY2" fmla="*/ 198120 h 579120"/>
              <a:gd name="connsiteX3" fmla="*/ 167640 w 320040"/>
              <a:gd name="connsiteY3" fmla="*/ 304800 h 579120"/>
              <a:gd name="connsiteX4" fmla="*/ 281940 w 320040"/>
              <a:gd name="connsiteY4" fmla="*/ 449580 h 579120"/>
              <a:gd name="connsiteX5" fmla="*/ 320040 w 320040"/>
              <a:gd name="connsiteY5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40" h="579120">
                <a:moveTo>
                  <a:pt x="0" y="0"/>
                </a:moveTo>
                <a:cubicBezTo>
                  <a:pt x="1270" y="25400"/>
                  <a:pt x="2540" y="50800"/>
                  <a:pt x="15240" y="83820"/>
                </a:cubicBezTo>
                <a:cubicBezTo>
                  <a:pt x="27940" y="116840"/>
                  <a:pt x="50800" y="161290"/>
                  <a:pt x="76200" y="198120"/>
                </a:cubicBezTo>
                <a:cubicBezTo>
                  <a:pt x="101600" y="234950"/>
                  <a:pt x="133350" y="262890"/>
                  <a:pt x="167640" y="304800"/>
                </a:cubicBezTo>
                <a:cubicBezTo>
                  <a:pt x="201930" y="346710"/>
                  <a:pt x="256540" y="403860"/>
                  <a:pt x="281940" y="449580"/>
                </a:cubicBezTo>
                <a:cubicBezTo>
                  <a:pt x="307340" y="495300"/>
                  <a:pt x="313690" y="537210"/>
                  <a:pt x="320040" y="57912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6" name="Прямая соединительная линия 115"/>
          <p:cNvCxnSpPr/>
          <p:nvPr/>
        </p:nvCxnSpPr>
        <p:spPr>
          <a:xfrm>
            <a:off x="6567030" y="1694141"/>
            <a:ext cx="0" cy="5878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Прямая со стрелкой 116"/>
          <p:cNvCxnSpPr/>
          <p:nvPr/>
        </p:nvCxnSpPr>
        <p:spPr>
          <a:xfrm>
            <a:off x="6567030" y="2282038"/>
            <a:ext cx="32004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Прямая со стрелкой 117"/>
          <p:cNvCxnSpPr/>
          <p:nvPr/>
        </p:nvCxnSpPr>
        <p:spPr>
          <a:xfrm>
            <a:off x="6567030" y="2138021"/>
            <a:ext cx="2781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Прямая со стрелкой 118"/>
          <p:cNvCxnSpPr/>
          <p:nvPr/>
        </p:nvCxnSpPr>
        <p:spPr>
          <a:xfrm>
            <a:off x="6567030" y="1988089"/>
            <a:ext cx="16002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0" name="Объект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92958"/>
              </p:ext>
            </p:extLst>
          </p:nvPr>
        </p:nvGraphicFramePr>
        <p:xfrm>
          <a:off x="5181610" y="1345634"/>
          <a:ext cx="43164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95" name="Уравнение" r:id="rId17" imgW="431640" imgH="241200" progId="Equation.3">
                  <p:embed/>
                </p:oleObj>
              </mc:Choice>
              <mc:Fallback>
                <p:oleObj name="Уравнение" r:id="rId17" imgW="431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10" y="1345634"/>
                        <a:ext cx="431640" cy="24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Объект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758021"/>
              </p:ext>
            </p:extLst>
          </p:nvPr>
        </p:nvGraphicFramePr>
        <p:xfrm>
          <a:off x="4512584" y="2063237"/>
          <a:ext cx="41904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96" name="Уравнение" r:id="rId19" imgW="419040" imgH="241200" progId="Equation.3">
                  <p:embed/>
                </p:oleObj>
              </mc:Choice>
              <mc:Fallback>
                <p:oleObj name="Уравнение" r:id="rId19" imgW="419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2584" y="2063237"/>
                        <a:ext cx="419040" cy="24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Объект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030655"/>
              </p:ext>
            </p:extLst>
          </p:nvPr>
        </p:nvGraphicFramePr>
        <p:xfrm>
          <a:off x="5716130" y="2331943"/>
          <a:ext cx="85068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97" name="Уравнение" r:id="rId21" imgW="850680" imgH="241200" progId="Equation.3">
                  <p:embed/>
                </p:oleObj>
              </mc:Choice>
              <mc:Fallback>
                <p:oleObj name="Уравнение" r:id="rId21" imgW="850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6130" y="2331943"/>
                        <a:ext cx="850680" cy="24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Объект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87634"/>
              </p:ext>
            </p:extLst>
          </p:nvPr>
        </p:nvGraphicFramePr>
        <p:xfrm>
          <a:off x="6914789" y="1708370"/>
          <a:ext cx="482400" cy="49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98" name="Формула" r:id="rId23" imgW="482400" imgH="495000" progId="Equation.3">
                  <p:embed/>
                </p:oleObj>
              </mc:Choice>
              <mc:Fallback>
                <p:oleObj name="Формула" r:id="rId23" imgW="4824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4789" y="1708370"/>
                        <a:ext cx="482400" cy="49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4" name="Прямая со стрелкой 123"/>
          <p:cNvCxnSpPr/>
          <p:nvPr/>
        </p:nvCxnSpPr>
        <p:spPr>
          <a:xfrm>
            <a:off x="8717337" y="2282037"/>
            <a:ext cx="28803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5" name="Объект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99063"/>
              </p:ext>
            </p:extLst>
          </p:nvPr>
        </p:nvGraphicFramePr>
        <p:xfrm>
          <a:off x="4748390" y="897216"/>
          <a:ext cx="12700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99" name="Формула" r:id="rId25" imgW="126720" imgH="139680" progId="Equation.3">
                  <p:embed/>
                </p:oleObj>
              </mc:Choice>
              <mc:Fallback>
                <p:oleObj name="Формула" r:id="rId25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8390" y="897216"/>
                        <a:ext cx="12700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Объект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590530"/>
              </p:ext>
            </p:extLst>
          </p:nvPr>
        </p:nvGraphicFramePr>
        <p:xfrm>
          <a:off x="8898115" y="2330729"/>
          <a:ext cx="101600" cy="18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00" name="Формула" r:id="rId27" imgW="101520" imgH="190440" progId="Equation.3">
                  <p:embed/>
                </p:oleObj>
              </mc:Choice>
              <mc:Fallback>
                <p:oleObj name="Формула" r:id="rId27" imgW="1015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8115" y="2330729"/>
                        <a:ext cx="101600" cy="18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7" name="Прямая со стрелкой 126"/>
          <p:cNvCxnSpPr/>
          <p:nvPr/>
        </p:nvCxnSpPr>
        <p:spPr>
          <a:xfrm flipV="1">
            <a:off x="7781234" y="1509113"/>
            <a:ext cx="0" cy="77292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8" name="Объект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279730"/>
              </p:ext>
            </p:extLst>
          </p:nvPr>
        </p:nvGraphicFramePr>
        <p:xfrm>
          <a:off x="7844461" y="1694141"/>
          <a:ext cx="45720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01" name="Уравнение" r:id="rId29" imgW="457200" imgH="241300" progId="Equation.3">
                  <p:embed/>
                </p:oleObj>
              </mc:Choice>
              <mc:Fallback>
                <p:oleObj name="Уравнение" r:id="rId29" imgW="457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4461" y="1694141"/>
                        <a:ext cx="457200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Объект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575044"/>
              </p:ext>
            </p:extLst>
          </p:nvPr>
        </p:nvGraphicFramePr>
        <p:xfrm>
          <a:off x="2536263" y="1932017"/>
          <a:ext cx="530225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02" name="Уравнение" r:id="rId30" imgW="482400" imgH="228600" progId="Equation.3">
                  <p:embed/>
                </p:oleObj>
              </mc:Choice>
              <mc:Fallback>
                <p:oleObj name="Уравнение" r:id="rId30" imgW="482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263" y="1932017"/>
                        <a:ext cx="530225" cy="252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4394349" y="3085752"/>
            <a:ext cx="3090143" cy="54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US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–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эмпирический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коэффициент;</a:t>
            </a:r>
          </a:p>
          <a:p>
            <a:pPr>
              <a:spcAft>
                <a:spcPts val="400"/>
              </a:spcAft>
            </a:pP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радиус струи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ru-RU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9" name="Picture 180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78" y="3722896"/>
            <a:ext cx="3304563" cy="214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78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2" y="3781895"/>
            <a:ext cx="5419400" cy="20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228182" y="5874747"/>
            <a:ext cx="44279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30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Распределение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скорости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на оси струи </a:t>
            </a:r>
            <a:r>
              <a:rPr lang="en-US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en-US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для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скорости </a:t>
            </a:r>
            <a:r>
              <a:rPr lang="ru-RU" altLang="ru-RU" sz="12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спутного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 потока </a:t>
            </a:r>
            <a:r>
              <a:rPr lang="en-US" altLang="ru-RU" sz="1200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V</a:t>
            </a:r>
            <a:r>
              <a:rPr lang="ru-RU" altLang="ru-RU" sz="1200" baseline="-25000" dirty="0">
                <a:solidFill>
                  <a:srgbClr val="000000"/>
                </a:solidFill>
                <a:latin typeface="Bookman Old Style" panose="02050604050505020204" pitchFamily="18" charset="0"/>
              </a:rPr>
              <a:t>н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</a:p>
          <a:p>
            <a:pPr algn="ctr"/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1 – 60 м/с;  2 – 160 м/с;  3 – 420 м/с</a:t>
            </a:r>
            <a:endParaRPr lang="ru-RU" altLang="ru-RU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4875390" y="5874336"/>
            <a:ext cx="42460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31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Распределение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скорости по радиусу струи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на различном расстоянии </a:t>
            </a:r>
            <a:r>
              <a:rPr lang="en-US" altLang="ru-RU" sz="1200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l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:</a:t>
            </a:r>
            <a:b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1 – 1 м;  2 – </a:t>
            </a:r>
            <a:r>
              <a:rPr lang="en-US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 м</a:t>
            </a:r>
            <a:r>
              <a:rPr lang="en-US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;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  3 – </a:t>
            </a:r>
            <a:r>
              <a:rPr lang="en-US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5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 м</a:t>
            </a:r>
          </a:p>
        </p:txBody>
      </p:sp>
      <p:cxnSp>
        <p:nvCxnSpPr>
          <p:cNvPr id="53" name="Прямая соединительная линия 52"/>
          <p:cNvCxnSpPr/>
          <p:nvPr/>
        </p:nvCxnSpPr>
        <p:spPr>
          <a:xfrm>
            <a:off x="2282004" y="4293526"/>
            <a:ext cx="37413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2276878" y="4487291"/>
            <a:ext cx="3792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Box 6"/>
          <p:cNvSpPr txBox="1">
            <a:spLocks noChangeArrowheads="1"/>
          </p:cNvSpPr>
          <p:nvPr/>
        </p:nvSpPr>
        <p:spPr bwMode="auto">
          <a:xfrm>
            <a:off x="2694221" y="4159333"/>
            <a:ext cx="137625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1100" dirty="0">
                <a:solidFill>
                  <a:srgbClr val="000000"/>
                </a:solidFill>
                <a:latin typeface="Bookman Old Style" pitchFamily="18" charset="0"/>
              </a:rPr>
              <a:t>расчет</a:t>
            </a:r>
          </a:p>
          <a:p>
            <a:pPr eaLnBrk="1" hangingPunct="1"/>
            <a:r>
              <a:rPr lang="ru-RU" altLang="ru-RU" sz="1100" dirty="0" smtClean="0">
                <a:solidFill>
                  <a:srgbClr val="000000"/>
                </a:solidFill>
                <a:latin typeface="Bookman Old Style" pitchFamily="18" charset="0"/>
              </a:rPr>
              <a:t>зависимость (40)</a:t>
            </a:r>
            <a:endParaRPr lang="ru-RU" altLang="ru-RU" sz="11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>
            <a:off x="6595932" y="4211635"/>
            <a:ext cx="37413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6590806" y="4405400"/>
            <a:ext cx="3792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7008149" y="4103569"/>
            <a:ext cx="137625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1100" dirty="0">
                <a:solidFill>
                  <a:srgbClr val="000000"/>
                </a:solidFill>
                <a:latin typeface="Bookman Old Style" pitchFamily="18" charset="0"/>
              </a:rPr>
              <a:t>расчет</a:t>
            </a:r>
          </a:p>
          <a:p>
            <a:pPr eaLnBrk="1" hangingPunct="1"/>
            <a:r>
              <a:rPr lang="ru-RU" altLang="ru-RU" sz="1100" dirty="0" smtClean="0">
                <a:solidFill>
                  <a:srgbClr val="000000"/>
                </a:solidFill>
                <a:latin typeface="Bookman Old Style" pitchFamily="18" charset="0"/>
              </a:rPr>
              <a:t>зависимость (41)</a:t>
            </a:r>
            <a:endParaRPr lang="ru-RU" altLang="ru-RU" sz="11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30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989" name="Picture 8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13" y="4095308"/>
            <a:ext cx="5262829" cy="194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3</a:t>
            </a:r>
            <a:r>
              <a:rPr lang="ru-RU" sz="1800" b="1" dirty="0">
                <a:solidFill>
                  <a:schemeClr val="tx1"/>
                </a:solidFill>
                <a:latin typeface="Bookman Old Style" pitchFamily="18" charset="0"/>
              </a:rPr>
              <a:t>3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1"/>
            <a:ext cx="9141619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.3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.</a:t>
            </a:r>
            <a:r>
              <a:rPr lang="en-US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Влияние реактивной струи на траекторию движения ракет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254000" y="462110"/>
            <a:ext cx="8710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Методика численного моделирования обтекания ракеты</a:t>
            </a:r>
            <a:b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</a:b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реактивной струей (</a:t>
            </a:r>
            <a:r>
              <a:rPr lang="en-US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ANSYS Fluent)</a:t>
            </a:r>
            <a:endParaRPr lang="ru-RU" sz="1600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45" y="1038683"/>
            <a:ext cx="8287171" cy="16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 Box 6"/>
          <p:cNvSpPr txBox="1">
            <a:spLocks noChangeArrowheads="1"/>
          </p:cNvSpPr>
          <p:nvPr/>
        </p:nvSpPr>
        <p:spPr bwMode="auto">
          <a:xfrm>
            <a:off x="2042521" y="2721223"/>
            <a:ext cx="381301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300" b="1" dirty="0" smtClean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sz="1300" b="1" dirty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Схема расчетной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области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:</a:t>
            </a:r>
            <a:endParaRPr lang="en-US" sz="1300" dirty="0" smtClean="0">
              <a:solidFill>
                <a:srgbClr val="000000"/>
              </a:solidFill>
              <a:latin typeface="Bookman Old Style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i="1" dirty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 – вид сбоку, </a:t>
            </a:r>
            <a:r>
              <a:rPr lang="ru-RU" sz="1300" b="1" i="1" dirty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sz="1300" b="1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вид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спереди</a:t>
            </a:r>
            <a:endParaRPr lang="ru-RU" sz="13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pic>
        <p:nvPicPr>
          <p:cNvPr id="71" name="Рисунок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775" y="2427924"/>
            <a:ext cx="2119490" cy="1478853"/>
          </a:xfrm>
          <a:prstGeom prst="rect">
            <a:avLst/>
          </a:prstGeom>
        </p:spPr>
      </p:pic>
      <p:sp>
        <p:nvSpPr>
          <p:cNvPr id="74" name="Text Box 6"/>
          <p:cNvSpPr txBox="1">
            <a:spLocks noChangeArrowheads="1"/>
          </p:cNvSpPr>
          <p:nvPr/>
        </p:nvSpPr>
        <p:spPr bwMode="auto">
          <a:xfrm>
            <a:off x="257149" y="2276016"/>
            <a:ext cx="8640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сопло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322441" y="2436462"/>
            <a:ext cx="455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) 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164289" y="2464702"/>
            <a:ext cx="455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б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) 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4311147" y="6040238"/>
            <a:ext cx="438721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300" b="1" dirty="0" smtClean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–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Изменение расстояния между ракетами в очереди от времени полета</a:t>
            </a:r>
            <a:endParaRPr lang="ru-RU" sz="13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768779"/>
              </p:ext>
            </p:extLst>
          </p:nvPr>
        </p:nvGraphicFramePr>
        <p:xfrm>
          <a:off x="3515627" y="5621338"/>
          <a:ext cx="63023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27" name="Формула" r:id="rId6" imgW="698400" imgH="241200" progId="Equation.3">
                  <p:embed/>
                </p:oleObj>
              </mc:Choice>
              <mc:Fallback>
                <p:oleObj name="Формула" r:id="rId6" imgW="698400" imgH="241200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5627" y="5621338"/>
                        <a:ext cx="630237" cy="21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511808"/>
              </p:ext>
            </p:extLst>
          </p:nvPr>
        </p:nvGraphicFramePr>
        <p:xfrm>
          <a:off x="391309" y="2788919"/>
          <a:ext cx="105408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28" name="Уравнение" r:id="rId8" imgW="1054080" imgH="241200" progId="Equation.3">
                  <p:embed/>
                </p:oleObj>
              </mc:Choice>
              <mc:Fallback>
                <p:oleObj name="Уравнение" r:id="rId8" imgW="1054080" imgH="241200" progId="Equation.3">
                  <p:embed/>
                  <p:pic>
                    <p:nvPicPr>
                      <p:cNvPr id="78" name="Объект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09" y="2788919"/>
                        <a:ext cx="105408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085469"/>
              </p:ext>
            </p:extLst>
          </p:nvPr>
        </p:nvGraphicFramePr>
        <p:xfrm>
          <a:off x="396875" y="3039381"/>
          <a:ext cx="90144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29" name="Уравнение" r:id="rId10" imgW="901440" imgH="241200" progId="Equation.3">
                  <p:embed/>
                </p:oleObj>
              </mc:Choice>
              <mc:Fallback>
                <p:oleObj name="Уравнение" r:id="rId10" imgW="901440" imgH="241200" progId="Equation.3">
                  <p:embed/>
                  <p:pic>
                    <p:nvPicPr>
                      <p:cNvPr id="18" name="Объект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3039381"/>
                        <a:ext cx="90144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257430"/>
              </p:ext>
            </p:extLst>
          </p:nvPr>
        </p:nvGraphicFramePr>
        <p:xfrm>
          <a:off x="3726764" y="5864230"/>
          <a:ext cx="73025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30" name="Уравнение" r:id="rId12" imgW="812520" imgH="266400" progId="Equation.3">
                  <p:embed/>
                </p:oleObj>
              </mc:Choice>
              <mc:Fallback>
                <p:oleObj name="Уравнение" r:id="rId12" imgW="812520" imgH="266400" progId="Equation.3">
                  <p:embed/>
                  <p:pic>
                    <p:nvPicPr>
                      <p:cNvPr id="19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764" y="5864230"/>
                        <a:ext cx="730250" cy="239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Прямая соединительная линия 2"/>
          <p:cNvCxnSpPr/>
          <p:nvPr/>
        </p:nvCxnSpPr>
        <p:spPr>
          <a:xfrm>
            <a:off x="4300352" y="5722937"/>
            <a:ext cx="0" cy="80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4143318" y="5727699"/>
            <a:ext cx="157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089185"/>
              </p:ext>
            </p:extLst>
          </p:nvPr>
        </p:nvGraphicFramePr>
        <p:xfrm>
          <a:off x="6838264" y="4268788"/>
          <a:ext cx="731838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31" name="Формула" r:id="rId14" imgW="812520" imgH="241200" progId="Equation.3">
                  <p:embed/>
                </p:oleObj>
              </mc:Choice>
              <mc:Fallback>
                <p:oleObj name="Формула" r:id="rId14" imgW="812520" imgH="241200" progId="Equation.3">
                  <p:embed/>
                  <p:pic>
                    <p:nvPicPr>
                      <p:cNvPr id="19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8264" y="4268788"/>
                        <a:ext cx="731838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194865" y="3832971"/>
            <a:ext cx="358656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63538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indent="0" eaLnBrk="1" hangingPunct="1">
              <a:spcAft>
                <a:spcPts val="600"/>
              </a:spcAft>
            </a:pP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Проводится серия вычислительных экспериментов для следующих диапазонов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изменения параметров:</a:t>
            </a:r>
          </a:p>
          <a:p>
            <a:pPr indent="174625" eaLnBrk="1" hangingPunct="1">
              <a:spcAft>
                <a:spcPts val="600"/>
              </a:spcAft>
              <a:buFontTx/>
              <a:buChar char="•"/>
            </a:pP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расстояние по оси:  </a:t>
            </a:r>
            <a:r>
              <a:rPr lang="en-US" altLang="ru-RU" sz="1400" i="1" dirty="0">
                <a:solidFill>
                  <a:srgbClr val="000000"/>
                </a:solidFill>
                <a:cs typeface="Times New Roman" panose="02020603050405020304" pitchFamily="18" charset="0"/>
              </a:rPr>
              <a:t>l</a:t>
            </a:r>
            <a:r>
              <a:rPr lang="ru-RU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= </a:t>
            </a:r>
            <a:r>
              <a:rPr lang="ru-RU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0,</a:t>
            </a:r>
            <a:r>
              <a:rPr lang="ru-RU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8</a:t>
            </a:r>
            <a:r>
              <a:rPr lang="ru-RU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÷ </a:t>
            </a:r>
            <a:r>
              <a:rPr lang="en-US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ru-RU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0</a:t>
            </a:r>
            <a:r>
              <a:rPr lang="ru-RU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м</a:t>
            </a:r>
            <a:r>
              <a:rPr lang="ru-RU" altLang="ru-RU" sz="13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  <a:endParaRPr lang="ru-RU" altLang="ru-RU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indent="174625" eaLnBrk="1" hangingPunct="1">
              <a:spcAft>
                <a:spcPts val="600"/>
              </a:spcAft>
              <a:buFontTx/>
              <a:buChar char="•"/>
            </a:pP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расстояние по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радиусу</a:t>
            </a:r>
            <a:r>
              <a:rPr lang="en-US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: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n-US" altLang="ru-RU" sz="1400" i="1" dirty="0">
                <a:solidFill>
                  <a:srgbClr val="000000"/>
                </a:solidFill>
                <a:cs typeface="Times New Roman" panose="02020603050405020304" pitchFamily="18" charset="0"/>
              </a:rPr>
              <a:t>r</a:t>
            </a:r>
            <a:r>
              <a:rPr lang="en-US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= 0</a:t>
            </a:r>
            <a:r>
              <a:rPr lang="ru-RU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 ÷</a:t>
            </a:r>
            <a:r>
              <a:rPr lang="en-US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0,</a:t>
            </a:r>
            <a:r>
              <a:rPr lang="ru-RU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5 м</a:t>
            </a:r>
            <a:r>
              <a:rPr lang="ru-RU" altLang="ru-RU" sz="13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  <a:endParaRPr lang="ru-RU" altLang="ru-RU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indent="174625" eaLnBrk="1" hangingPunct="1">
              <a:spcAft>
                <a:spcPts val="600"/>
              </a:spcAft>
              <a:buFontTx/>
              <a:buChar char="•"/>
            </a:pP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углы скольжения и атаки:  </a:t>
            </a:r>
            <a:r>
              <a:rPr lang="el-GR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δ</a:t>
            </a:r>
            <a:r>
              <a:rPr lang="ru-RU" altLang="ru-RU" sz="1400" baseline="-25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1,2</a:t>
            </a:r>
            <a:r>
              <a:rPr lang="en-US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= </a:t>
            </a:r>
            <a:r>
              <a:rPr lang="ru-RU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-5 </a:t>
            </a:r>
            <a:r>
              <a:rPr lang="ru-RU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÷ </a:t>
            </a:r>
            <a:r>
              <a:rPr lang="ru-RU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5</a:t>
            </a:r>
            <a:r>
              <a:rPr lang="ru-RU" alt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º</a:t>
            </a:r>
            <a:r>
              <a:rPr lang="ru-RU" altLang="ru-RU" sz="13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ru-RU" altLang="ru-RU" sz="13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Рисунок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14" y="3681961"/>
            <a:ext cx="3864780" cy="237762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016" y="3661788"/>
            <a:ext cx="3800520" cy="237762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160" y="1400721"/>
            <a:ext cx="3883140" cy="2386800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.3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.</a:t>
            </a:r>
            <a:r>
              <a:rPr lang="en-US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Влияние реактивной струи на траекторию движения ракет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7253"/>
            <a:ext cx="8208962" cy="32709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25401" y="5989076"/>
            <a:ext cx="90932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</a:rPr>
              <a:t>Рис. </a:t>
            </a:r>
            <a:r>
              <a:rPr lang="en-US" sz="1300" b="1" dirty="0" smtClean="0">
                <a:solidFill>
                  <a:schemeClr val="tx1"/>
                </a:solidFill>
                <a:latin typeface="Bookman Old Style" pitchFamily="18" charset="0"/>
              </a:rPr>
              <a:t>3</a:t>
            </a:r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</a:rPr>
              <a:t>4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–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Сравнение </a:t>
            </a:r>
            <a:r>
              <a:rPr lang="ru-RU" sz="1300" dirty="0" err="1" smtClean="0">
                <a:solidFill>
                  <a:schemeClr val="tx1"/>
                </a:solidFill>
                <a:latin typeface="Bookman Old Style" pitchFamily="18" charset="0"/>
              </a:rPr>
              <a:t>аппроксимационных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 и расчетных зависимостей для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поправок к аэродинамическим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коэффициентам при различных расстояниях от оси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струи</a:t>
            </a:r>
            <a:r>
              <a:rPr lang="en-US" sz="1300" dirty="0" smtClean="0">
                <a:solidFill>
                  <a:schemeClr val="tx1"/>
                </a:solidFill>
                <a:latin typeface="Bookman Old Style" pitchFamily="18" charset="0"/>
              </a:rPr>
              <a:t>: </a:t>
            </a:r>
            <a:r>
              <a:rPr lang="ru-RU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м;  2 –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0,2 м;  3 –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0,3 м;  4 –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14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864388"/>
              </p:ext>
            </p:extLst>
          </p:nvPr>
        </p:nvGraphicFramePr>
        <p:xfrm>
          <a:off x="251520" y="3195868"/>
          <a:ext cx="768240" cy="2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78" name="Уравнение" r:id="rId7" imgW="698400" imgH="266400" progId="Equation.3">
                  <p:embed/>
                </p:oleObj>
              </mc:Choice>
              <mc:Fallback>
                <p:oleObj name="Уравнение" r:id="rId7" imgW="6984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195868"/>
                        <a:ext cx="768240" cy="293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906551"/>
              </p:ext>
            </p:extLst>
          </p:nvPr>
        </p:nvGraphicFramePr>
        <p:xfrm>
          <a:off x="1028570" y="3206759"/>
          <a:ext cx="935748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79" name="Уравнение" r:id="rId9" imgW="850680" imgH="241200" progId="Equation.3">
                  <p:embed/>
                </p:oleObj>
              </mc:Choice>
              <mc:Fallback>
                <p:oleObj name="Уравнение" r:id="rId9" imgW="850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570" y="3206759"/>
                        <a:ext cx="935748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4074098" y="1961655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640926"/>
              </p:ext>
            </p:extLst>
          </p:nvPr>
        </p:nvGraphicFramePr>
        <p:xfrm>
          <a:off x="251520" y="3515268"/>
          <a:ext cx="921888" cy="2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0" name="Уравнение" r:id="rId11" imgW="838080" imgH="266400" progId="Equation.3">
                  <p:embed/>
                </p:oleObj>
              </mc:Choice>
              <mc:Fallback>
                <p:oleObj name="Уравнение" r:id="rId11" imgW="8380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515268"/>
                        <a:ext cx="921888" cy="293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255158"/>
              </p:ext>
            </p:extLst>
          </p:nvPr>
        </p:nvGraphicFramePr>
        <p:xfrm>
          <a:off x="1167551" y="3516855"/>
          <a:ext cx="963864" cy="2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1" name="Уравнение" r:id="rId13" imgW="876240" imgH="266400" progId="Equation.3">
                  <p:embed/>
                </p:oleObj>
              </mc:Choice>
              <mc:Fallback>
                <p:oleObj name="Уравнение" r:id="rId13" imgW="8762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7551" y="3516855"/>
                        <a:ext cx="963864" cy="293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2032838" y="3164302"/>
            <a:ext cx="26869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безразмерные координаты;</a:t>
            </a: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2089439" y="3480016"/>
            <a:ext cx="26228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коэффициенты регрессии.</a:t>
            </a:r>
          </a:p>
        </p:txBody>
      </p:sp>
      <p:graphicFrame>
        <p:nvGraphicFramePr>
          <p:cNvPr id="31" name="Объект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393815"/>
              </p:ext>
            </p:extLst>
          </p:nvPr>
        </p:nvGraphicFramePr>
        <p:xfrm>
          <a:off x="5179063" y="1536684"/>
          <a:ext cx="39370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2" name="Уравнение" r:id="rId15" imgW="393480" imgH="266400" progId="Equation.3">
                  <p:embed/>
                </p:oleObj>
              </mc:Choice>
              <mc:Fallback>
                <p:oleObj name="Уравнение" r:id="rId15" imgW="3934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9063" y="1536684"/>
                        <a:ext cx="393700" cy="2603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132039"/>
              </p:ext>
            </p:extLst>
          </p:nvPr>
        </p:nvGraphicFramePr>
        <p:xfrm>
          <a:off x="8650077" y="3439846"/>
          <a:ext cx="215640" cy="26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3" name="Уравнение" r:id="rId17" imgW="215640" imgH="266400" progId="Equation.3">
                  <p:embed/>
                </p:oleObj>
              </mc:Choice>
              <mc:Fallback>
                <p:oleObj name="Уравнение" r:id="rId17" imgW="2156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0077" y="3439846"/>
                        <a:ext cx="215640" cy="26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Объект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377721"/>
              </p:ext>
            </p:extLst>
          </p:nvPr>
        </p:nvGraphicFramePr>
        <p:xfrm>
          <a:off x="1273096" y="3821630"/>
          <a:ext cx="393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4" name="Уравнение" r:id="rId19" imgW="393480" imgH="266400" progId="Equation.3">
                  <p:embed/>
                </p:oleObj>
              </mc:Choice>
              <mc:Fallback>
                <p:oleObj name="Уравнение" r:id="rId19" imgW="3934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096" y="3821630"/>
                        <a:ext cx="393700" cy="2667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ъект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372284"/>
              </p:ext>
            </p:extLst>
          </p:nvPr>
        </p:nvGraphicFramePr>
        <p:xfrm>
          <a:off x="4734159" y="5634781"/>
          <a:ext cx="31716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5" name="Уравнение" r:id="rId21" imgW="317160" imgH="241200" progId="Equation.3">
                  <p:embed/>
                </p:oleObj>
              </mc:Choice>
              <mc:Fallback>
                <p:oleObj name="Уравнение" r:id="rId21" imgW="317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159" y="5634781"/>
                        <a:ext cx="317160" cy="2412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Объект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378057"/>
              </p:ext>
            </p:extLst>
          </p:nvPr>
        </p:nvGraphicFramePr>
        <p:xfrm>
          <a:off x="5127861" y="3780829"/>
          <a:ext cx="393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6" name="Уравнение" r:id="rId23" imgW="393480" imgH="291960" progId="Equation.3">
                  <p:embed/>
                </p:oleObj>
              </mc:Choice>
              <mc:Fallback>
                <p:oleObj name="Уравнение" r:id="rId23" imgW="3934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861" y="3780829"/>
                        <a:ext cx="393700" cy="292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Объект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977933"/>
              </p:ext>
            </p:extLst>
          </p:nvPr>
        </p:nvGraphicFramePr>
        <p:xfrm>
          <a:off x="8599317" y="5683417"/>
          <a:ext cx="31716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7" name="Уравнение" r:id="rId25" imgW="317160" imgH="241200" progId="Equation.3">
                  <p:embed/>
                </p:oleObj>
              </mc:Choice>
              <mc:Fallback>
                <p:oleObj name="Уравнение" r:id="rId25" imgW="317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9317" y="5683417"/>
                        <a:ext cx="317160" cy="2412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113122" y="434905"/>
            <a:ext cx="903087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5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Аппроксимационные</a:t>
            </a:r>
            <a:r>
              <a:rPr lang="ru-RU" altLang="ru-RU" sz="15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зависимости для поправок </a:t>
            </a:r>
            <a:r>
              <a:rPr lang="ru-RU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к коэффициентам </a:t>
            </a:r>
            <a:r>
              <a:rPr lang="ru-RU" altLang="ru-RU" sz="15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аэродинамических </a:t>
            </a:r>
            <a:r>
              <a:rPr lang="ru-RU" altLang="ru-RU" sz="15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сил и моментов, учитывающих влияние реактивной струи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638719"/>
              </p:ext>
            </p:extLst>
          </p:nvPr>
        </p:nvGraphicFramePr>
        <p:xfrm>
          <a:off x="342900" y="1050395"/>
          <a:ext cx="338137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8" name="Уравнение" r:id="rId26" imgW="3073320" imgH="304560" progId="Equation.3">
                  <p:embed/>
                </p:oleObj>
              </mc:Choice>
              <mc:Fallback>
                <p:oleObj name="Уравнение" r:id="rId26" imgW="3073320" imgH="304560" progId="Equation.3">
                  <p:embed/>
                  <p:pic>
                    <p:nvPicPr>
                      <p:cNvPr id="0" name="Object 3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050395"/>
                        <a:ext cx="3381375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626797"/>
              </p:ext>
            </p:extLst>
          </p:nvPr>
        </p:nvGraphicFramePr>
        <p:xfrm>
          <a:off x="342900" y="1404773"/>
          <a:ext cx="2905452" cy="363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9" name="Уравнение" r:id="rId28" imgW="2641320" imgH="330120" progId="Equation.3">
                  <p:embed/>
                </p:oleObj>
              </mc:Choice>
              <mc:Fallback>
                <p:oleObj name="Уравнение" r:id="rId28" imgW="2641320" imgH="330120" progId="Equation.3">
                  <p:embed/>
                  <p:pic>
                    <p:nvPicPr>
                      <p:cNvPr id="0" name="Object 3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404773"/>
                        <a:ext cx="2905452" cy="3631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204479"/>
              </p:ext>
            </p:extLst>
          </p:nvPr>
        </p:nvGraphicFramePr>
        <p:xfrm>
          <a:off x="316331" y="2836370"/>
          <a:ext cx="2863476" cy="335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90" name="Уравнение" r:id="rId30" imgW="2603160" imgH="304560" progId="Equation.3">
                  <p:embed/>
                </p:oleObj>
              </mc:Choice>
              <mc:Fallback>
                <p:oleObj name="Уравнение" r:id="rId30" imgW="2603160" imgH="304560" progId="Equation.3">
                  <p:embed/>
                  <p:pic>
                    <p:nvPicPr>
                      <p:cNvPr id="0" name="Object 3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31" y="2836370"/>
                        <a:ext cx="2863476" cy="335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973706"/>
              </p:ext>
            </p:extLst>
          </p:nvPr>
        </p:nvGraphicFramePr>
        <p:xfrm>
          <a:off x="342900" y="1734618"/>
          <a:ext cx="2779920" cy="335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91" name="Уравнение" r:id="rId32" imgW="2527200" imgH="304560" progId="Equation.3">
                  <p:embed/>
                </p:oleObj>
              </mc:Choice>
              <mc:Fallback>
                <p:oleObj name="Уравнение" r:id="rId32" imgW="2527200" imgH="304560" progId="Equation.3">
                  <p:embed/>
                  <p:pic>
                    <p:nvPicPr>
                      <p:cNvPr id="0" name="Object 3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1734618"/>
                        <a:ext cx="2779920" cy="335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613823"/>
              </p:ext>
            </p:extLst>
          </p:nvPr>
        </p:nvGraphicFramePr>
        <p:xfrm>
          <a:off x="309038" y="2110052"/>
          <a:ext cx="2374812" cy="335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92" name="Уравнение" r:id="rId34" imgW="2158920" imgH="304560" progId="Equation.3">
                  <p:embed/>
                </p:oleObj>
              </mc:Choice>
              <mc:Fallback>
                <p:oleObj name="Уравнение" r:id="rId34" imgW="2158920" imgH="304560" progId="Equation.3">
                  <p:embed/>
                  <p:pic>
                    <p:nvPicPr>
                      <p:cNvPr id="0" name="Object 3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38" y="2110052"/>
                        <a:ext cx="2374812" cy="335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Объект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191973"/>
              </p:ext>
            </p:extLst>
          </p:nvPr>
        </p:nvGraphicFramePr>
        <p:xfrm>
          <a:off x="310679" y="2460519"/>
          <a:ext cx="2779920" cy="363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93" name="Уравнение" r:id="rId36" imgW="2527200" imgH="330120" progId="Equation.3">
                  <p:embed/>
                </p:oleObj>
              </mc:Choice>
              <mc:Fallback>
                <p:oleObj name="Уравнение" r:id="rId36" imgW="2527200" imgH="330120" progId="Equation.3">
                  <p:embed/>
                  <p:pic>
                    <p:nvPicPr>
                      <p:cNvPr id="0" name="Object 3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9" y="2460519"/>
                        <a:ext cx="2779920" cy="3631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4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en-US" sz="1800" b="1" dirty="0" smtClean="0">
                <a:solidFill>
                  <a:schemeClr val="tx1"/>
                </a:solidFill>
                <a:latin typeface="Bookman Old Style" pitchFamily="18" charset="0"/>
              </a:rPr>
              <a:t>3</a:t>
            </a:r>
            <a:r>
              <a:rPr lang="ru-RU" sz="1800" b="1" dirty="0">
                <a:solidFill>
                  <a:schemeClr val="tx1"/>
                </a:solidFill>
                <a:latin typeface="Bookman Old Style" pitchFamily="18" charset="0"/>
              </a:rPr>
              <a:t>5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1306286" y="2392794"/>
            <a:ext cx="760306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46088" indent="-446088">
              <a:spcBef>
                <a:spcPct val="55000"/>
              </a:spcBef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4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. 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Разработка 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программно-вычислительного 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комплекса </a:t>
            </a:r>
            <a:br>
              <a:rPr 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</a:b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решения задач внешней баллистики</a:t>
            </a:r>
          </a:p>
        </p:txBody>
      </p:sp>
    </p:spTree>
    <p:extLst>
      <p:ext uri="{BB962C8B-B14F-4D97-AF65-F5344CB8AC3E}">
        <p14:creationId xmlns:p14="http://schemas.microsoft.com/office/powerpoint/2010/main" val="426427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en-US" sz="1800" b="1" dirty="0" smtClean="0">
                <a:solidFill>
                  <a:schemeClr val="tx1"/>
                </a:solidFill>
                <a:latin typeface="Bookman Old Style" pitchFamily="18" charset="0"/>
              </a:rPr>
              <a:t>3</a:t>
            </a:r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800" b="1" dirty="0">
                <a:solidFill>
                  <a:schemeClr val="tx1"/>
                </a:solidFill>
                <a:latin typeface="Bookman Old Style" pitchFamily="18" charset="0"/>
              </a:rPr>
              <a:t>4</a:t>
            </a:r>
            <a:r>
              <a:rPr lang="ru-RU" alt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.1</a:t>
            </a:r>
            <a:r>
              <a:rPr lang="ru-RU" altLang="ru-RU" sz="1800" b="1" dirty="0">
                <a:solidFill>
                  <a:schemeClr val="tx1"/>
                </a:solidFill>
                <a:latin typeface="Bookman Old Style" pitchFamily="18" charset="0"/>
              </a:rPr>
              <a:t>. Структура программно-вычислительного комплекса</a:t>
            </a: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576293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3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Рис. 3</a:t>
            </a:r>
            <a:r>
              <a:rPr lang="en-US" altLang="ru-RU" sz="13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5</a:t>
            </a:r>
            <a:r>
              <a:rPr lang="ru-RU" alt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– Структура программно-вычислительного комплекса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моделирования внешней баллистики</a:t>
            </a:r>
          </a:p>
        </p:txBody>
      </p:sp>
      <p:sp>
        <p:nvSpPr>
          <p:cNvPr id="8" name="Rectangle 2" descr="Контурные ромбики"/>
          <p:cNvSpPr>
            <a:spLocks noChangeArrowheads="1"/>
          </p:cNvSpPr>
          <p:nvPr/>
        </p:nvSpPr>
        <p:spPr bwMode="auto">
          <a:xfrm>
            <a:off x="250371" y="1153887"/>
            <a:ext cx="8656561" cy="4136570"/>
          </a:xfrm>
          <a:prstGeom prst="rect">
            <a:avLst/>
          </a:prstGeom>
          <a:pattFill prst="openDmnd">
            <a:fgClr>
              <a:srgbClr val="9CC2E5"/>
            </a:fgClr>
            <a:bgClr>
              <a:srgbClr val="F2F2F2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72000" rIns="18000" bIns="18000" numCol="1" anchor="t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spcAft>
                <a:spcPts val="1000"/>
              </a:spcAft>
            </a:pP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Программно-вычислительный комплекс</a:t>
            </a:r>
            <a:b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</a:br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моделирования внешней баллистики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5" descr="Контурные ромбики"/>
          <p:cNvSpPr>
            <a:spLocks noChangeArrowheads="1"/>
          </p:cNvSpPr>
          <p:nvPr/>
        </p:nvSpPr>
        <p:spPr bwMode="auto">
          <a:xfrm>
            <a:off x="467426" y="2020841"/>
            <a:ext cx="2410930" cy="2889826"/>
          </a:xfrm>
          <a:prstGeom prst="rect">
            <a:avLst/>
          </a:prstGeom>
          <a:pattFill prst="openDmnd">
            <a:fgClr>
              <a:srgbClr val="D8D8D8"/>
            </a:fgClr>
            <a:bgClr>
              <a:srgbClr val="8DB3E2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72000" rIns="18000" bIns="18000" numCol="1" anchor="t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spcAft>
                <a:spcPts val="1000"/>
              </a:spcAft>
            </a:pPr>
            <a:r>
              <a:rPr lang="ru-RU" altLang="ru-RU" sz="14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База данных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42382" y="2549263"/>
            <a:ext cx="2061018" cy="445026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Характеристики вооружения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42382" y="3099199"/>
            <a:ext cx="2061018" cy="478772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Баллистические</a:t>
            </a:r>
            <a:r>
              <a:rPr kumimoji="0" lang="ru-RU" altLang="ru-RU" sz="12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 условия стрельбы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 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5" descr="Контурные ромбики"/>
          <p:cNvSpPr>
            <a:spLocks noChangeArrowheads="1"/>
          </p:cNvSpPr>
          <p:nvPr/>
        </p:nvSpPr>
        <p:spPr bwMode="auto">
          <a:xfrm>
            <a:off x="3267472" y="2020840"/>
            <a:ext cx="2418023" cy="2889827"/>
          </a:xfrm>
          <a:prstGeom prst="rect">
            <a:avLst/>
          </a:prstGeom>
          <a:pattFill prst="openDmnd">
            <a:fgClr>
              <a:srgbClr val="D8D8D8"/>
            </a:fgClr>
            <a:bgClr>
              <a:srgbClr val="8DB3E2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36000" rIns="18000" bIns="18000" numCol="1" anchor="t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spcAft>
                <a:spcPts val="1000"/>
              </a:spcAft>
            </a:pPr>
            <a:r>
              <a:rPr lang="ru-RU" altLang="ru-RU" sz="140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Расчетные модули </a:t>
            </a:r>
            <a:r>
              <a:rPr lang="ru-RU" altLang="ru-RU" sz="14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внешней баллистики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3457012" y="2570776"/>
            <a:ext cx="2061018" cy="423512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Прямая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задача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3457012" y="3099198"/>
            <a:ext cx="2061018" cy="463153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100"/>
              </a:spcBef>
              <a:spcAft>
                <a:spcPts val="1000"/>
              </a:spcAft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Обратная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задача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42382" y="3682881"/>
            <a:ext cx="2061018" cy="436176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Метеоданные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457012" y="3666016"/>
            <a:ext cx="2061018" cy="453040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Рассеивание снарядов и ракет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5" descr="Контурные ромбики"/>
          <p:cNvSpPr>
            <a:spLocks noChangeArrowheads="1"/>
          </p:cNvSpPr>
          <p:nvPr/>
        </p:nvSpPr>
        <p:spPr bwMode="auto">
          <a:xfrm>
            <a:off x="6074612" y="1817914"/>
            <a:ext cx="2595254" cy="1529933"/>
          </a:xfrm>
          <a:prstGeom prst="rect">
            <a:avLst/>
          </a:prstGeom>
          <a:pattFill prst="openDmnd">
            <a:fgClr>
              <a:srgbClr val="D8D8D8"/>
            </a:fgClr>
            <a:bgClr>
              <a:srgbClr val="8DB3E2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36000" rIns="18000" bIns="18000" numCol="1" anchor="t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spcAft>
                <a:spcPts val="1000"/>
              </a:spcAft>
            </a:pPr>
            <a:r>
              <a:rPr lang="ru-RU" altLang="ru-RU" sz="14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Система визуализации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262378" y="2226059"/>
            <a:ext cx="2230255" cy="43751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Виртуальная карта местности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457012" y="4220908"/>
            <a:ext cx="2061018" cy="453040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Стрельба с подвижного носителя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632430" y="4219453"/>
            <a:ext cx="2061018" cy="510331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Результаты моделирования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5" descr="Контурные ромбики"/>
          <p:cNvSpPr>
            <a:spLocks noChangeArrowheads="1"/>
          </p:cNvSpPr>
          <p:nvPr/>
        </p:nvSpPr>
        <p:spPr bwMode="auto">
          <a:xfrm>
            <a:off x="6074611" y="3451817"/>
            <a:ext cx="2595255" cy="1647949"/>
          </a:xfrm>
          <a:prstGeom prst="rect">
            <a:avLst/>
          </a:prstGeom>
          <a:pattFill prst="openDmnd">
            <a:fgClr>
              <a:srgbClr val="D8D8D8"/>
            </a:fgClr>
            <a:bgClr>
              <a:srgbClr val="8DB3E2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36000" rIns="18000" bIns="18000" numCol="1" anchor="t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spcAft>
                <a:spcPts val="1000"/>
              </a:spcAft>
            </a:pPr>
            <a:r>
              <a:rPr lang="ru-RU" altLang="ru-RU" sz="140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Системы </a:t>
            </a:r>
            <a:r>
              <a:rPr lang="ru-RU" altLang="ru-RU" sz="14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инженерного моделирования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6262378" y="4482749"/>
            <a:ext cx="2230256" cy="438492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ANSYS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Fluent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253112" y="3966512"/>
            <a:ext cx="2239521" cy="412267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AutoCAD,</a:t>
            </a:r>
            <a:r>
              <a:rPr kumimoji="0" lang="en-US" altLang="ru-RU" sz="12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 </a:t>
            </a:r>
            <a:r>
              <a:rPr kumimoji="0" lang="ru-RU" altLang="ru-RU" sz="12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Компас 3</a:t>
            </a:r>
            <a:r>
              <a:rPr kumimoji="0" lang="en-US" altLang="ru-RU" sz="12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D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Двойная стрелка влево/вправо 1"/>
          <p:cNvSpPr/>
          <p:nvPr/>
        </p:nvSpPr>
        <p:spPr>
          <a:xfrm>
            <a:off x="2891166" y="3320663"/>
            <a:ext cx="376306" cy="20273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Двойная стрелка влево/вправо 26"/>
          <p:cNvSpPr/>
          <p:nvPr/>
        </p:nvSpPr>
        <p:spPr>
          <a:xfrm>
            <a:off x="5696911" y="2602359"/>
            <a:ext cx="376306" cy="20273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войная стрелка влево/вправо 27"/>
          <p:cNvSpPr/>
          <p:nvPr/>
        </p:nvSpPr>
        <p:spPr>
          <a:xfrm>
            <a:off x="5685495" y="3927733"/>
            <a:ext cx="376306" cy="20273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6262378" y="2748346"/>
            <a:ext cx="2230255" cy="43751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Визуализация движения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снарядов 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и ракет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0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en-US" sz="1800" b="1" dirty="0" smtClean="0">
                <a:solidFill>
                  <a:schemeClr val="tx1"/>
                </a:solidFill>
                <a:latin typeface="Bookman Old Style" pitchFamily="18" charset="0"/>
              </a:rPr>
              <a:t>3</a:t>
            </a:r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7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altLang="ru-RU" sz="1800" b="1" dirty="0">
                <a:solidFill>
                  <a:schemeClr val="tx1"/>
                </a:solidFill>
                <a:latin typeface="Bookman Old Style" pitchFamily="18" charset="0"/>
              </a:rPr>
              <a:t>4</a:t>
            </a:r>
            <a:r>
              <a:rPr lang="ru-RU" alt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.3 </a:t>
            </a:r>
            <a:r>
              <a:rPr lang="ru-RU" altLang="ru-RU" sz="1800" b="1" dirty="0">
                <a:solidFill>
                  <a:schemeClr val="tx1"/>
                </a:solidFill>
                <a:latin typeface="Bookman Old Style" pitchFamily="18" charset="0"/>
              </a:rPr>
              <a:t>Р</a:t>
            </a:r>
            <a:r>
              <a:rPr lang="ru-RU" sz="1800" b="1" dirty="0">
                <a:solidFill>
                  <a:schemeClr val="tx1"/>
                </a:solidFill>
                <a:latin typeface="Bookman Old Style" pitchFamily="18" charset="0"/>
              </a:rPr>
              <a:t>асчет траектории движения снаряда</a:t>
            </a:r>
            <a:endParaRPr lang="ru-RU" altLang="ru-RU" sz="1800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-31" y="6191394"/>
            <a:ext cx="914403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</a:rPr>
              <a:t>Рис. </a:t>
            </a:r>
            <a:r>
              <a:rPr lang="en-US" sz="1300" b="1" dirty="0" smtClean="0">
                <a:solidFill>
                  <a:schemeClr val="tx1"/>
                </a:solidFill>
                <a:latin typeface="Bookman Old Style" pitchFamily="18" charset="0"/>
              </a:rPr>
              <a:t>36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 – Интерфейс модуля расчета траектории движения снаряда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4000" y="551614"/>
            <a:ext cx="8710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</a:pPr>
            <a: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  <a:t>Расчет траектории движения снаряда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136107"/>
            <a:ext cx="6194227" cy="49758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4498" t="26786" r="3781" b="5341"/>
          <a:stretch/>
        </p:blipFill>
        <p:spPr>
          <a:xfrm>
            <a:off x="3981553" y="943634"/>
            <a:ext cx="5018314" cy="19920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0" r="346"/>
          <a:stretch/>
        </p:blipFill>
        <p:spPr>
          <a:xfrm>
            <a:off x="3875314" y="3051160"/>
            <a:ext cx="5124553" cy="304756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88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26" y="1124718"/>
            <a:ext cx="5966994" cy="4793294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9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77800" algn="ctr" eaLnBrk="1" hangingPunct="1"/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4</a:t>
            </a:r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.3</a:t>
            </a:r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.</a:t>
            </a:r>
            <a:r>
              <a:rPr lang="en-US" sz="1800" b="1" dirty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Расчет характеристик рассеивания снарядов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8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72364" y="527350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Моделирование рассеивания снарядов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t="48945" r="7199" b="7461"/>
          <a:stretch/>
        </p:blipFill>
        <p:spPr bwMode="auto">
          <a:xfrm>
            <a:off x="3225684" y="1034994"/>
            <a:ext cx="5842116" cy="231887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733778" y="6151520"/>
            <a:ext cx="788728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3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</a:t>
            </a:r>
            <a:r>
              <a:rPr lang="en-US" altLang="ru-RU" sz="13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37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– Интерфейс модуля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р</a:t>
            </a:r>
            <a:r>
              <a:rPr 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ешения задачи рассеивания снарядов </a:t>
            </a:r>
            <a:endParaRPr lang="ru-RU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 bwMode="auto">
          <a:xfrm>
            <a:off x="6337004" y="2046058"/>
            <a:ext cx="238169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1" name="Прямая со стрелкой 10"/>
          <p:cNvCxnSpPr/>
          <p:nvPr/>
        </p:nvCxnSpPr>
        <p:spPr bwMode="auto">
          <a:xfrm flipV="1">
            <a:off x="6329915" y="1457042"/>
            <a:ext cx="0" cy="5996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623170"/>
              </p:ext>
            </p:extLst>
          </p:nvPr>
        </p:nvGraphicFramePr>
        <p:xfrm>
          <a:off x="7423448" y="1713680"/>
          <a:ext cx="33655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76" name="Формула" r:id="rId6" imgW="279360" imgH="228600" progId="Equation.3">
                  <p:embed/>
                </p:oleObj>
              </mc:Choice>
              <mc:Fallback>
                <p:oleObj name="Формула" r:id="rId6" imgW="279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3448" y="1713680"/>
                        <a:ext cx="336550" cy="273050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000"/>
                        </a:schemeClr>
                      </a:solidFill>
                      <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411787"/>
              </p:ext>
            </p:extLst>
          </p:nvPr>
        </p:nvGraphicFramePr>
        <p:xfrm>
          <a:off x="6401759" y="1699392"/>
          <a:ext cx="334963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77" name="Формула" r:id="rId8" imgW="279360" imgH="228600" progId="Equation.3">
                  <p:embed/>
                </p:oleObj>
              </mc:Choice>
              <mc:Fallback>
                <p:oleObj name="Формула" r:id="rId8" imgW="279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1759" y="1699392"/>
                        <a:ext cx="334963" cy="273050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195"/>
                        </a:schemeClr>
                      </a:solidFill>
                      <a:ln w="9525">
                        <a:solidFill>
                          <a:srgbClr val="595959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3915" y="3455222"/>
            <a:ext cx="6618319" cy="2517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51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9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77800" algn="ctr" eaLnBrk="1" hangingPunct="1"/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4</a:t>
            </a:r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.3</a:t>
            </a:r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.</a:t>
            </a:r>
            <a:r>
              <a:rPr lang="en-US" sz="1800" b="1" dirty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Расчет характеристик рассеивания снарядов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9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305018" y="528622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Расчет зоны безопасности при стрельбе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2170" y="6005494"/>
            <a:ext cx="860830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ru-RU" sz="13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Рис. </a:t>
            </a:r>
            <a:r>
              <a:rPr lang="en-US" sz="13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38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–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Расчет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зоны безопасности при стрельбе для 125 мм ОФ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снаряда:</a:t>
            </a:r>
          </a:p>
          <a:p>
            <a:pPr algn="ctr">
              <a:spcBef>
                <a:spcPts val="0"/>
              </a:spcBef>
            </a:pPr>
            <a:r>
              <a:rPr lang="ru-RU" sz="1300" b="1" i="1" dirty="0" smtClean="0">
                <a:solidFill>
                  <a:schemeClr val="tx1"/>
                </a:solidFill>
                <a:latin typeface="Bookman Old Style" pitchFamily="18" charset="0"/>
              </a:rPr>
              <a:t>а</a:t>
            </a:r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</a:rPr>
              <a:t>)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 отображение в расчетном модуле;  </a:t>
            </a:r>
            <a:r>
              <a:rPr lang="ru-RU" sz="1300" b="1" i="1" dirty="0" smtClean="0">
                <a:solidFill>
                  <a:schemeClr val="tx1"/>
                </a:solidFill>
                <a:latin typeface="Bookman Old Style" pitchFamily="18" charset="0"/>
              </a:rPr>
              <a:t>б</a:t>
            </a:r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</a:rPr>
              <a:t>)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 отображение в системе визуализации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31" y="1355807"/>
            <a:ext cx="39166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47" y="1990637"/>
            <a:ext cx="1858474" cy="28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469929" y="1689680"/>
            <a:ext cx="3280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Ширина боковых защитных зон:</a:t>
            </a:r>
            <a:endParaRPr lang="ru-RU" sz="1400" dirty="0">
              <a:solidFill>
                <a:srgbClr val="00000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4831573" y="1328015"/>
            <a:ext cx="61141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3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4841353" y="1953470"/>
            <a:ext cx="61141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3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42406" r="9029" b="8702"/>
          <a:stretch>
            <a:fillRect/>
          </a:stretch>
        </p:blipFill>
        <p:spPr bwMode="auto">
          <a:xfrm>
            <a:off x="322324" y="3501745"/>
            <a:ext cx="5295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</p:pic>
      <p:pic>
        <p:nvPicPr>
          <p:cNvPr id="14" name="Рисунок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657" y="4678953"/>
            <a:ext cx="149225" cy="16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 стрелкой 4"/>
          <p:cNvCxnSpPr>
            <a:cxnSpLocks noChangeShapeType="1"/>
          </p:cNvCxnSpPr>
          <p:nvPr/>
        </p:nvCxnSpPr>
        <p:spPr bwMode="auto">
          <a:xfrm>
            <a:off x="1034041" y="4606945"/>
            <a:ext cx="3756025" cy="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stealth" w="med" len="lg"/>
            <a:tailEnd type="stealth" w="med" len="lg"/>
          </a:ln>
        </p:spPr>
      </p:cxnSp>
      <p:sp>
        <p:nvSpPr>
          <p:cNvPr id="16" name="Прямая соединительная линия 7"/>
          <p:cNvSpPr>
            <a:spLocks noChangeShapeType="1"/>
          </p:cNvSpPr>
          <p:nvPr/>
        </p:nvSpPr>
        <p:spPr bwMode="auto">
          <a:xfrm>
            <a:off x="4730882" y="3964008"/>
            <a:ext cx="409575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Прямая соединительная линия 19"/>
          <p:cNvSpPr>
            <a:spLocks noChangeShapeType="1"/>
          </p:cNvSpPr>
          <p:nvPr/>
        </p:nvSpPr>
        <p:spPr bwMode="auto">
          <a:xfrm>
            <a:off x="4730882" y="5259408"/>
            <a:ext cx="409575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19" name="Прямая со стрелкой 9"/>
          <p:cNvCxnSpPr>
            <a:cxnSpLocks noChangeShapeType="1"/>
          </p:cNvCxnSpPr>
          <p:nvPr/>
        </p:nvCxnSpPr>
        <p:spPr bwMode="auto">
          <a:xfrm flipV="1">
            <a:off x="4934082" y="3954483"/>
            <a:ext cx="0" cy="65246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stealth" w="med" len="lg"/>
            <a:tailEnd type="stealth" w="med" len="lg"/>
          </a:ln>
        </p:spPr>
      </p:cxnSp>
      <p:cxnSp>
        <p:nvCxnSpPr>
          <p:cNvPr id="20" name="Прямая со стрелкой 22"/>
          <p:cNvCxnSpPr>
            <a:cxnSpLocks noChangeShapeType="1"/>
          </p:cNvCxnSpPr>
          <p:nvPr/>
        </p:nvCxnSpPr>
        <p:spPr bwMode="auto">
          <a:xfrm flipV="1">
            <a:off x="4940432" y="4587895"/>
            <a:ext cx="0" cy="67468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stealth" w="med" len="lg"/>
            <a:tailEnd type="stealth" w="med" len="lg"/>
          </a:ln>
        </p:spPr>
      </p:cxn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067" b="12613"/>
          <a:stretch/>
        </p:blipFill>
        <p:spPr bwMode="auto">
          <a:xfrm>
            <a:off x="5033048" y="4797715"/>
            <a:ext cx="214817" cy="24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067" b="12613"/>
          <a:stretch/>
        </p:blipFill>
        <p:spPr bwMode="auto">
          <a:xfrm>
            <a:off x="5029874" y="4195126"/>
            <a:ext cx="214817" cy="24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0" t="258" r="29777" b="-258"/>
          <a:stretch/>
        </p:blipFill>
        <p:spPr>
          <a:xfrm>
            <a:off x="6484861" y="677535"/>
            <a:ext cx="2304256" cy="5301208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469929" y="994725"/>
            <a:ext cx="3220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Глубина </a:t>
            </a:r>
            <a:r>
              <a:rPr lang="ru-RU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излетного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пространства:</a:t>
            </a: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212170" y="3566242"/>
            <a:ext cx="40933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 b="1" i="1" dirty="0">
                <a:solidFill>
                  <a:schemeClr val="tx1"/>
                </a:solidFill>
                <a:latin typeface="Bookman Old Style" panose="02050604050505020204" pitchFamily="18" charset="0"/>
              </a:rPr>
              <a:t>а</a:t>
            </a:r>
            <a:r>
              <a:rPr lang="ru-RU" sz="14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)</a:t>
            </a:r>
            <a:endParaRPr lang="ru-RU" sz="1400" b="1" dirty="0">
              <a:latin typeface="Bookman Old Style" panose="02050604050505020204" pitchFamily="18" charset="0"/>
            </a:endParaRP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6075526" y="3501745"/>
            <a:ext cx="40933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 b="1" i="1" dirty="0">
                <a:solidFill>
                  <a:schemeClr val="tx1"/>
                </a:solidFill>
                <a:latin typeface="Bookman Old Style" panose="02050604050505020204" pitchFamily="18" charset="0"/>
              </a:rPr>
              <a:t>б</a:t>
            </a:r>
            <a:r>
              <a:rPr lang="ru-RU" sz="14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)</a:t>
            </a:r>
            <a:endParaRPr lang="ru-RU" sz="1400" b="1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30" name="Объект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9605"/>
              </p:ext>
            </p:extLst>
          </p:nvPr>
        </p:nvGraphicFramePr>
        <p:xfrm>
          <a:off x="390525" y="2396191"/>
          <a:ext cx="1103256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06" name="Уравнение" r:id="rId9" imgW="1002960" imgH="241200" progId="Equation.3">
                  <p:embed/>
                </p:oleObj>
              </mc:Choice>
              <mc:Fallback>
                <p:oleObj name="Уравнение" r:id="rId9" imgW="1002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2396191"/>
                        <a:ext cx="1103256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975944"/>
              </p:ext>
            </p:extLst>
          </p:nvPr>
        </p:nvGraphicFramePr>
        <p:xfrm>
          <a:off x="390525" y="3011465"/>
          <a:ext cx="712404" cy="279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707" name="Уравнение" r:id="rId11" imgW="647640" imgH="253800" progId="Equation.3">
                  <p:embed/>
                </p:oleObj>
              </mc:Choice>
              <mc:Fallback>
                <p:oleObj name="Уравнение" r:id="rId11" imgW="6476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3011465"/>
                        <a:ext cx="712404" cy="2791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1562907" y="2347453"/>
            <a:ext cx="4315379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altLang="ru-RU" sz="1300" spc="-3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отклонения, вызванные максимальными отклонениями метеорологических и баллистических условий;</a:t>
            </a:r>
          </a:p>
          <a:p>
            <a:pPr>
              <a:spcAft>
                <a:spcPts val="300"/>
              </a:spcAft>
            </a:pPr>
            <a:r>
              <a:rPr lang="ru-RU" altLang="ru-RU" sz="1300" spc="-3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отклонения вследствие рассеивания.</a:t>
            </a:r>
            <a:endParaRPr lang="ru-RU" sz="1300" dirty="0"/>
          </a:p>
        </p:txBody>
      </p:sp>
    </p:spTree>
    <p:extLst>
      <p:ext uri="{BB962C8B-B14F-4D97-AF65-F5344CB8AC3E}">
        <p14:creationId xmlns:p14="http://schemas.microsoft.com/office/powerpoint/2010/main" val="382126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Основные положения, выносимые на защиту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движения …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0" y="415550"/>
            <a:ext cx="9144000" cy="612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71463" indent="-6350">
              <a:spcAft>
                <a:spcPts val="0"/>
              </a:spcAft>
              <a:tabLst>
                <a:tab pos="271463" algn="l"/>
              </a:tabLst>
            </a:pP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В соответствии с паспортом </a:t>
            </a: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специальности 05.13.18 – Математическое моделирование, численные методы и комплексы программ:</a:t>
            </a:r>
          </a:p>
          <a:p>
            <a:pPr marL="271463" lvl="0" indent="-271463" algn="just">
              <a:spcAft>
                <a:spcPts val="0"/>
              </a:spcAft>
              <a:buSzPts val="1400"/>
              <a:buFont typeface="+mj-lt"/>
              <a:buAutoNum type="arabicPeriod"/>
              <a:tabLst>
                <a:tab pos="450215" algn="l"/>
              </a:tabLst>
            </a:pPr>
            <a:r>
              <a:rPr lang="ru-RU" sz="1400" i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sz="1400" i="1" dirty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нового подхода к моделированию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движения снаряда по траектории на основе полной системы уравнений движения твердого тела с использованием аэродинамических сил и моментов, 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определяемых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из решения уравнений Навье – Стокса, позволяющего расширить круг 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решаемых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задач при проектировании боеприпаса ракетно-артиллерийских систем (</a:t>
            </a:r>
            <a:r>
              <a:rPr lang="ru-RU" sz="1400" b="1" dirty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п. </a:t>
            </a:r>
            <a:r>
              <a:rPr 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1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)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</a:p>
          <a:p>
            <a:pPr marL="271463" lvl="0" indent="-271463" algn="just">
              <a:spcAft>
                <a:spcPts val="0"/>
              </a:spcAft>
              <a:buSzPts val="1400"/>
              <a:buFont typeface="+mj-lt"/>
              <a:buAutoNum type="arabicPeriod"/>
              <a:tabLst>
                <a:tab pos="450215" algn="l"/>
              </a:tabLst>
            </a:pPr>
            <a:r>
              <a:rPr lang="ru-RU" sz="1400" i="1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Реализация </a:t>
            </a:r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эффективного алгоритма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 решения задачи повышения дальности стрельбы на основе разработанного подхода к моделированию движения снаряда по траектории и </a:t>
            </a:r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численного метода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многомерной оптимизации Хука – </a:t>
            </a:r>
            <a:r>
              <a:rPr lang="ru-RU" sz="1400" dirty="0" err="1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Дживса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, позволяющего проводить оптимизацию баллистических и геометрических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параметров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на этапе проектирования боеприпаса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(</a:t>
            </a:r>
            <a:r>
              <a:rPr lang="ru-RU" sz="1400" b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п. 4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)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sz="1400" dirty="0">
              <a:solidFill>
                <a:schemeClr val="tx1"/>
              </a:solidFill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271463" lvl="0" indent="-271463" algn="just">
              <a:spcAft>
                <a:spcPts val="0"/>
              </a:spcAft>
              <a:buSzPts val="1400"/>
              <a:buFont typeface="+mj-lt"/>
              <a:buAutoNum type="arabicPeriod"/>
              <a:tabLst>
                <a:tab pos="450215" algn="l"/>
              </a:tabLst>
            </a:pPr>
            <a:r>
              <a:rPr lang="ru-RU" sz="1400" i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Разработка</a:t>
            </a:r>
            <a:r>
              <a:rPr lang="ru-RU" sz="1400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, обоснование и тестирование эффективного вычислительного </a:t>
            </a:r>
            <a:r>
              <a:rPr lang="ru-RU" sz="1400" i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метода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решения обратной задачи внешней баллистики на основе нечетких деревьев решений </a:t>
            </a:r>
            <a:r>
              <a:rPr lang="ru-RU" sz="1400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с применением современных технологий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извлечения знаний, 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обеспечивающего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высокую точность и оперативность решения обратной задачи при 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поражении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подвижных целей с учетом рельефа местности 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(</a:t>
            </a:r>
            <a:r>
              <a:rPr 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п</a:t>
            </a:r>
            <a:r>
              <a:rPr lang="ru-RU" sz="1400" b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. </a:t>
            </a:r>
            <a:r>
              <a:rPr 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3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)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sz="1400" dirty="0">
              <a:solidFill>
                <a:schemeClr val="tx1"/>
              </a:solidFill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271463" lvl="0" indent="-271463" algn="just">
              <a:spcAft>
                <a:spcPts val="0"/>
              </a:spcAft>
              <a:buSzPts val="1400"/>
              <a:buFont typeface="+mj-lt"/>
              <a:buAutoNum type="arabicPeriod"/>
              <a:tabLst>
                <a:tab pos="450215" algn="l"/>
              </a:tabLst>
            </a:pPr>
            <a:r>
              <a:rPr lang="ru-RU" sz="1400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Разработка системы имитационного моделирования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 рассеивания снарядов и неуправляемых ракет, позволяющей определять границы области рассеивания и зоны безопасности при стрельбе с учетом рельефа 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местности 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(</a:t>
            </a:r>
            <a:r>
              <a:rPr lang="ru-RU" sz="1400" b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п. 8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)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endParaRPr lang="ru-RU" sz="1400" dirty="0">
              <a:solidFill>
                <a:schemeClr val="tx1"/>
              </a:solidFill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271463" indent="-271463" algn="just">
              <a:spcAft>
                <a:spcPts val="0"/>
              </a:spcAft>
              <a:buSzPts val="1400"/>
              <a:buFont typeface="+mj-lt"/>
              <a:buAutoNum type="arabicPeriod"/>
              <a:tabLst>
                <a:tab pos="540385" algn="l"/>
              </a:tabLst>
            </a:pPr>
            <a:r>
              <a:rPr lang="ru-RU" sz="1400" i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Реализация </a:t>
            </a:r>
            <a:r>
              <a:rPr lang="ru-RU" sz="1400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эффективных численных методов и алгоритмов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решения задач 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внешней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баллистики </a:t>
            </a:r>
            <a:r>
              <a:rPr lang="ru-RU" sz="1400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в виде комплекса проблемно ориентированных программ для </a:t>
            </a:r>
            <a:r>
              <a:rPr lang="ru-RU" sz="1400" i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проведения </a:t>
            </a:r>
            <a:r>
              <a:rPr lang="ru-RU" sz="1400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вычислительного эксперимента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и визуализации результатов 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моделирования 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на виртуальной карте местности для </a:t>
            </a:r>
            <a:r>
              <a:rPr lang="ru-RU" sz="1400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проверки адекватности </a:t>
            </a:r>
            <a:r>
              <a:rPr lang="ru-RU" sz="1400" i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математических </a:t>
            </a:r>
            <a:r>
              <a:rPr lang="ru-RU" sz="1400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моделей на основе данных натурного эксперимента </a:t>
            </a:r>
            <a:r>
              <a:rPr 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(</a:t>
            </a:r>
            <a:r>
              <a:rPr lang="ru-RU" sz="1400" b="1" dirty="0" err="1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п.п</a:t>
            </a:r>
            <a:r>
              <a:rPr 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. </a:t>
            </a:r>
            <a:r>
              <a:rPr lang="ru-RU" sz="1400" b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4, 6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</a:rPr>
              <a:t>)</a:t>
            </a:r>
            <a:r>
              <a:rPr lang="ru-RU" sz="1400" dirty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.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</a:p>
          <a:p>
            <a:pPr marL="271463" indent="-271463" algn="just">
              <a:spcAft>
                <a:spcPts val="0"/>
              </a:spcAft>
              <a:buSzPts val="1400"/>
              <a:buFont typeface="+mj-lt"/>
              <a:buAutoNum type="arabicPeriod"/>
              <a:tabLst>
                <a:tab pos="540385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Результаты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проведения </a:t>
            </a:r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комплексного исследования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процессов аэродинамики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обтекания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и устойчивости движения снарядов при стрельбе из стационарной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артиллерийской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системы, а также снарядов и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ракет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при стрельбе с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подвижного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носителя </a:t>
            </a:r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на основе современных технологий математического </a:t>
            </a:r>
            <a:r>
              <a:rPr lang="ru-RU" sz="1400" i="1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моделирования </a:t>
            </a:r>
            <a:r>
              <a:rPr lang="ru-RU" sz="1400" i="1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и вычислительного эксперимента </a:t>
            </a:r>
            <a:r>
              <a:rPr lang="ru-RU" sz="1400" i="1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(</a:t>
            </a:r>
            <a:r>
              <a:rPr lang="ru-RU" sz="1400" b="1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п</a:t>
            </a:r>
            <a:r>
              <a:rPr lang="ru-RU" sz="1400" b="1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. 5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).</a:t>
            </a:r>
            <a:endParaRPr lang="ru-RU" sz="1400" dirty="0">
              <a:solidFill>
                <a:schemeClr val="tx1"/>
              </a:solidFill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77800"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4.3.</a:t>
            </a:r>
            <a:r>
              <a:rPr lang="en-US" sz="1800" b="1" dirty="0" smtClean="0">
                <a:solidFill>
                  <a:srgbClr val="292929"/>
                </a:solidFill>
                <a:latin typeface="Bookman Old Style" pitchFamily="18" charset="0"/>
              </a:rPr>
              <a:t> </a:t>
            </a:r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Моделирование стрельбы с подвижного носителя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40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315904" y="517736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sz="1600" b="1" dirty="0">
                <a:solidFill>
                  <a:srgbClr val="292929"/>
                </a:solidFill>
                <a:latin typeface="Bookman Old Style" pitchFamily="18" charset="0"/>
              </a:rPr>
              <a:t>Моделирование стрельбы с подвижного носителя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1" y="1194067"/>
            <a:ext cx="5646193" cy="449561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33646" r="5713" b="10733"/>
          <a:stretch/>
        </p:blipFill>
        <p:spPr bwMode="auto">
          <a:xfrm>
            <a:off x="3944483" y="858421"/>
            <a:ext cx="5123317" cy="256932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7666" name="Picture 2" descr="Visu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2643435"/>
            <a:ext cx="61150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12170" y="6190556"/>
            <a:ext cx="8608302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3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Рис. </a:t>
            </a:r>
            <a:r>
              <a:rPr lang="en-US" sz="13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39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 – Интерфейс модуля расчета стрельбы с подвижного носителя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41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1393371" y="2269815"/>
            <a:ext cx="707571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46088" indent="-446088">
              <a:spcBef>
                <a:spcPct val="55000"/>
              </a:spcBef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5. 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Результаты решения задач внешней баллистики при проектировании и отработке ракетно-артиллерийских систем </a:t>
            </a:r>
            <a:endParaRPr lang="ru-RU" sz="2400" b="1" dirty="0">
              <a:solidFill>
                <a:schemeClr val="bg2">
                  <a:lumMod val="50000"/>
                </a:schemeClr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57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897082"/>
              </p:ext>
            </p:extLst>
          </p:nvPr>
        </p:nvGraphicFramePr>
        <p:xfrm>
          <a:off x="332162" y="1393909"/>
          <a:ext cx="2754305" cy="1499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75" name="Точечный рисунок" r:id="rId4" imgW="7771429" imgH="3982006" progId="Paint.Picture">
                  <p:embed/>
                </p:oleObj>
              </mc:Choice>
              <mc:Fallback>
                <p:oleObj name="Точечный рисунок" r:id="rId4" imgW="7771429" imgH="3982006" progId="Paint.Picture">
                  <p:embed/>
                  <p:pic>
                    <p:nvPicPr>
                      <p:cNvPr id="0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62" y="1393909"/>
                        <a:ext cx="2754305" cy="14999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344" y="1367111"/>
            <a:ext cx="3083090" cy="1553588"/>
          </a:xfrm>
          <a:prstGeom prst="rect">
            <a:avLst/>
          </a:prstGeom>
        </p:spPr>
      </p:pic>
      <p:pic>
        <p:nvPicPr>
          <p:cNvPr id="31" name="Рисунок 6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t="47309" r="52389" b="7755"/>
          <a:stretch/>
        </p:blipFill>
        <p:spPr bwMode="auto">
          <a:xfrm>
            <a:off x="3342458" y="1395965"/>
            <a:ext cx="2347417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6742" y="3682162"/>
            <a:ext cx="3207258" cy="197853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4270" y="3657493"/>
            <a:ext cx="2886075" cy="197853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88" y="3661545"/>
            <a:ext cx="2842641" cy="1978533"/>
          </a:xfrm>
          <a:prstGeom prst="rect">
            <a:avLst/>
          </a:prstGeom>
        </p:spPr>
      </p:pic>
      <p:sp>
        <p:nvSpPr>
          <p:cNvPr id="144387" name="Rectangle 12"/>
          <p:cNvSpPr>
            <a:spLocks noChangeArrowheads="1"/>
          </p:cNvSpPr>
          <p:nvPr/>
        </p:nvSpPr>
        <p:spPr bwMode="auto">
          <a:xfrm>
            <a:off x="437016" y="5673005"/>
            <a:ext cx="8219168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4</a:t>
            </a:r>
            <a:r>
              <a:rPr lang="en-US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Сравнение расчетных и экспериментальных зависимостей</a:t>
            </a:r>
            <a:b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коэффициентов лобового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сопротивления </a:t>
            </a:r>
            <a:r>
              <a:rPr lang="ru-RU" altLang="ru-RU" sz="1300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С</a:t>
            </a:r>
            <a:r>
              <a:rPr lang="ru-RU" altLang="ru-RU" sz="1300" i="1" baseline="-250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х</a:t>
            </a:r>
            <a:r>
              <a:rPr lang="ru-RU" altLang="ru-RU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ru-RU" altLang="ru-RU" sz="1300" i="1" dirty="0">
                <a:solidFill>
                  <a:srgbClr val="000000"/>
                </a:solidFill>
                <a:cs typeface="Times New Roman" panose="02020603050405020304" pitchFamily="18" charset="0"/>
              </a:rPr>
              <a:t>М</a:t>
            </a:r>
            <a:r>
              <a:rPr lang="ru-RU" altLang="ru-RU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:</a:t>
            </a:r>
          </a:p>
          <a:p>
            <a:pPr lvl="0" algn="ctr" eaLnBrk="1" hangingPunct="1"/>
            <a:r>
              <a:rPr lang="ru-RU" altLang="ru-RU" sz="1300" b="1" i="1" dirty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</a:rPr>
              <a:t>)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снаряд ОФ 152 мм (</a:t>
            </a:r>
            <a:r>
              <a:rPr lang="en-US" altLang="ru-RU" sz="1300" i="1" dirty="0">
                <a:solidFill>
                  <a:srgbClr val="000000"/>
                </a:solidFill>
                <a:cs typeface="Times New Roman" panose="02020603050405020304" pitchFamily="18" charset="0"/>
              </a:rPr>
              <a:t>i</a:t>
            </a:r>
            <a:r>
              <a:rPr lang="en-US" altLang="ru-RU" sz="1300" i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ru-RU" sz="1300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43</a:t>
            </a:r>
            <a:r>
              <a:rPr lang="en-US" altLang="ru-RU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=1,0</a:t>
            </a:r>
            <a:r>
              <a:rPr lang="en-US" altLang="ru-RU" sz="1300" dirty="0">
                <a:solidFill>
                  <a:srgbClr val="000000"/>
                </a:solidFill>
                <a:latin typeface="Bookman Old Style" pitchFamily="18" charset="0"/>
              </a:rPr>
              <a:t>);  </a:t>
            </a:r>
            <a:r>
              <a:rPr lang="ru-RU" altLang="ru-RU" sz="1300" b="1" i="1" dirty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 снаряд ОФ 125 мм (</a:t>
            </a:r>
            <a:r>
              <a:rPr lang="en-US" altLang="ru-RU" sz="1300" i="1" dirty="0">
                <a:solidFill>
                  <a:srgbClr val="000000"/>
                </a:solidFill>
                <a:cs typeface="Times New Roman" panose="02020603050405020304" pitchFamily="18" charset="0"/>
              </a:rPr>
              <a:t>i</a:t>
            </a:r>
            <a:r>
              <a:rPr lang="en-US" altLang="ru-RU" sz="1300" i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ru-RU" altLang="ru-RU" sz="1300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58</a:t>
            </a:r>
            <a:r>
              <a:rPr lang="en-US" altLang="ru-RU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=1,0</a:t>
            </a:r>
            <a:r>
              <a:rPr lang="en-US" altLang="ru-RU" sz="1300" dirty="0">
                <a:solidFill>
                  <a:srgbClr val="000000"/>
                </a:solidFill>
                <a:latin typeface="Bookman Old Style" pitchFamily="18" charset="0"/>
              </a:rPr>
              <a:t>); </a:t>
            </a:r>
            <a:r>
              <a:rPr lang="ru-RU" altLang="ru-RU" sz="1300" b="1" i="1" dirty="0" smtClean="0">
                <a:solidFill>
                  <a:srgbClr val="000000"/>
                </a:solidFill>
                <a:latin typeface="Bookman Old Style" pitchFamily="18" charset="0"/>
              </a:rPr>
              <a:t>в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</a:rPr>
              <a:t>)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снаряд БП 125 мм (</a:t>
            </a:r>
            <a:r>
              <a:rPr lang="en-US" altLang="ru-RU" sz="1300" i="1" dirty="0">
                <a:solidFill>
                  <a:srgbClr val="000000"/>
                </a:solidFill>
                <a:cs typeface="Times New Roman" panose="02020603050405020304" pitchFamily="18" charset="0"/>
              </a:rPr>
              <a:t>i</a:t>
            </a:r>
            <a:r>
              <a:rPr lang="en-US" altLang="ru-RU" sz="1300" i="1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ru-RU" altLang="ru-RU" sz="1300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58</a:t>
            </a:r>
            <a:r>
              <a:rPr lang="en-US" altLang="ru-RU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=1,</a:t>
            </a:r>
            <a:r>
              <a:rPr lang="ru-RU" altLang="ru-RU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7</a:t>
            </a:r>
            <a:r>
              <a:rPr lang="en-US" altLang="ru-RU" sz="1300" dirty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endParaRPr lang="ru-RU" altLang="ru-RU" sz="13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5.1.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Результаты решения задачи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аэродинамики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обтекания 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42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16331" y="546586"/>
            <a:ext cx="82180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Сравнение расчетных зависимостей для коэффициента лобового сопротивления с законами сопротивления 1943 и 1958 года</a:t>
            </a: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642283" y="3068335"/>
            <a:ext cx="530280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4</a:t>
            </a:r>
            <a:r>
              <a:rPr lang="en-US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0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3</a:t>
            </a:r>
            <a:r>
              <a:rPr lang="en-US" altLang="ru-RU" sz="1300" dirty="0">
                <a:solidFill>
                  <a:srgbClr val="000000"/>
                </a:solidFill>
                <a:latin typeface="Bookman Old Style" pitchFamily="18" charset="0"/>
              </a:rPr>
              <a:t>D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модели снарядов: </a:t>
            </a:r>
          </a:p>
          <a:p>
            <a:pPr algn="ctr" eaLnBrk="1" hangingPunct="1"/>
            <a:r>
              <a:rPr lang="ru-RU" altLang="ru-RU" sz="1300" i="1" dirty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) ОФ 152 мм;  </a:t>
            </a:r>
            <a:r>
              <a:rPr lang="ru-RU" altLang="ru-RU" sz="1300" i="1" dirty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) ОФ 125 мм;  </a:t>
            </a:r>
            <a:r>
              <a:rPr lang="ru-RU" altLang="ru-RU" sz="1300" i="1" dirty="0">
                <a:solidFill>
                  <a:srgbClr val="000000"/>
                </a:solidFill>
                <a:latin typeface="Bookman Old Style" pitchFamily="18" charset="0"/>
              </a:rPr>
              <a:t>в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) БП 125 мм 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388724" y="1408294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400" b="1" i="1" dirty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itchFamily="18" charset="0"/>
              </a:rPr>
              <a:t>)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3567026" y="1430462"/>
            <a:ext cx="3513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400" b="1" i="1" dirty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itchFamily="18" charset="0"/>
              </a:rPr>
              <a:t>)</a:t>
            </a: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6109091" y="1408294"/>
            <a:ext cx="3481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400" b="1" i="1" dirty="0">
                <a:solidFill>
                  <a:srgbClr val="000000"/>
                </a:solidFill>
                <a:latin typeface="Bookman Old Style" pitchFamily="18" charset="0"/>
              </a:rPr>
              <a:t>в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itchFamily="18" charset="0"/>
              </a:rPr>
              <a:t>)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343568" y="390096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400" b="1" i="1" dirty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itchFamily="18" charset="0"/>
              </a:rPr>
              <a:t>)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3378513" y="3900960"/>
            <a:ext cx="3513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400" b="1" i="1" dirty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itchFamily="18" charset="0"/>
              </a:rPr>
              <a:t>)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6255654" y="3900960"/>
            <a:ext cx="3481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400" b="1" i="1" dirty="0">
                <a:solidFill>
                  <a:srgbClr val="000000"/>
                </a:solidFill>
                <a:latin typeface="Bookman Old Style" pitchFamily="18" charset="0"/>
              </a:rPr>
              <a:t>в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itchFamily="18" charset="0"/>
              </a:rPr>
              <a:t>)</a:t>
            </a:r>
          </a:p>
        </p:txBody>
      </p:sp>
      <p:graphicFrame>
        <p:nvGraphicFramePr>
          <p:cNvPr id="26" name="Объект 25"/>
          <p:cNvGraphicFramePr>
            <a:graphicFrameLocks noChangeAspect="1"/>
          </p:cNvGraphicFramePr>
          <p:nvPr>
            <p:extLst/>
          </p:nvPr>
        </p:nvGraphicFramePr>
        <p:xfrm>
          <a:off x="1215811" y="5059008"/>
          <a:ext cx="63468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76" name="Уравнение" r:id="rId11" imgW="634680" imgH="241200" progId="Equation.3">
                  <p:embed/>
                </p:oleObj>
              </mc:Choice>
              <mc:Fallback>
                <p:oleObj name="Уравнение" r:id="rId11" imgW="634680" imgH="241200" progId="Equation.3">
                  <p:embed/>
                  <p:pic>
                    <p:nvPicPr>
                      <p:cNvPr id="26" name="Объект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5811" y="5059008"/>
                        <a:ext cx="63468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/>
          <p:cNvGraphicFramePr>
            <a:graphicFrameLocks noChangeAspect="1"/>
          </p:cNvGraphicFramePr>
          <p:nvPr>
            <p:extLst/>
          </p:nvPr>
        </p:nvGraphicFramePr>
        <p:xfrm>
          <a:off x="4101886" y="5063279"/>
          <a:ext cx="63468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77" name="Уравнение" r:id="rId13" imgW="634680" imgH="241200" progId="Equation.3">
                  <p:embed/>
                </p:oleObj>
              </mc:Choice>
              <mc:Fallback>
                <p:oleObj name="Уравнение" r:id="rId13" imgW="634680" imgH="241200" progId="Equation.3">
                  <p:embed/>
                  <p:pic>
                    <p:nvPicPr>
                      <p:cNvPr id="28" name="Объект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1886" y="5063279"/>
                        <a:ext cx="63468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ъект 29"/>
          <p:cNvGraphicFramePr>
            <a:graphicFrameLocks noChangeAspect="1"/>
          </p:cNvGraphicFramePr>
          <p:nvPr>
            <p:extLst/>
          </p:nvPr>
        </p:nvGraphicFramePr>
        <p:xfrm>
          <a:off x="7414037" y="5082226"/>
          <a:ext cx="63468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78" name="Уравнение" r:id="rId15" imgW="634680" imgH="241200" progId="Equation.3">
                  <p:embed/>
                </p:oleObj>
              </mc:Choice>
              <mc:Fallback>
                <p:oleObj name="Уравнение" r:id="rId15" imgW="634680" imgH="241200" progId="Equation.3">
                  <p:embed/>
                  <p:pic>
                    <p:nvPicPr>
                      <p:cNvPr id="30" name="Объект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4037" y="5082226"/>
                        <a:ext cx="63468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934" y="3829287"/>
            <a:ext cx="4001058" cy="21445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28" y="3080219"/>
            <a:ext cx="4136212" cy="2242337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9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5.1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. Результаты решения задачи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аэродинамики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обтекания 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21244"/>
            <a:ext cx="8208962" cy="343106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16331" y="546586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Сравнение расчетных траекторий с результатами эксперимента</a:t>
            </a:r>
          </a:p>
        </p:txBody>
      </p:sp>
      <p:graphicFrame>
        <p:nvGraphicFramePr>
          <p:cNvPr id="50" name="Таблица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60947"/>
              </p:ext>
            </p:extLst>
          </p:nvPr>
        </p:nvGraphicFramePr>
        <p:xfrm>
          <a:off x="4557271" y="1273001"/>
          <a:ext cx="4423030" cy="24621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433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251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76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84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084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41244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№</a:t>
                      </a: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Точки падения 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b="0" dirty="0" smtClean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Координаты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2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i="0" dirty="0" smtClean="0">
                          <a:effectLst/>
                          <a:latin typeface="Bookman Old Style" panose="02050604050505020204" pitchFamily="18" charset="0"/>
                        </a:rPr>
                        <a:t>Отклонение</a:t>
                      </a:r>
                      <a:br>
                        <a:rPr lang="ru-RU" sz="1100" i="0" dirty="0" smtClean="0">
                          <a:effectLst/>
                          <a:latin typeface="Bookman Old Style" panose="02050604050505020204" pitchFamily="18" charset="0"/>
                        </a:rPr>
                      </a:br>
                      <a:r>
                        <a:rPr lang="en-US" sz="1100" i="0" dirty="0" smtClean="0">
                          <a:effectLst/>
                          <a:latin typeface="Bookman Old Style" panose="02050604050505020204" pitchFamily="18" charset="0"/>
                        </a:rPr>
                        <a:t>σ</a:t>
                      </a:r>
                      <a:r>
                        <a:rPr lang="en-US" sz="1100" dirty="0" smtClean="0">
                          <a:effectLst/>
                          <a:latin typeface="Bookman Old Style" panose="02050604050505020204" pitchFamily="18" charset="0"/>
                        </a:rPr>
                        <a:t>, </a:t>
                      </a: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м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08769360"/>
                  </a:ext>
                </a:extLst>
              </a:tr>
              <a:tr h="241244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2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2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>
                          <a:effectLst/>
                          <a:latin typeface="Bookman Old Style" panose="02050604050505020204" pitchFamily="18" charset="0"/>
                        </a:rPr>
                        <a:t>x</a:t>
                      </a:r>
                      <a:r>
                        <a:rPr lang="en-US" sz="1100" dirty="0">
                          <a:effectLst/>
                          <a:latin typeface="Bookman Old Style" panose="02050604050505020204" pitchFamily="18" charset="0"/>
                        </a:rPr>
                        <a:t>, </a:t>
                      </a: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м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 dirty="0">
                          <a:effectLst/>
                          <a:latin typeface="Bookman Old Style" panose="02050604050505020204" pitchFamily="18" charset="0"/>
                        </a:rPr>
                        <a:t>z</a:t>
                      </a:r>
                      <a:r>
                        <a:rPr lang="en-US" sz="1100" dirty="0">
                          <a:effectLst/>
                          <a:latin typeface="Bookman Old Style" panose="02050604050505020204" pitchFamily="18" charset="0"/>
                        </a:rPr>
                        <a:t>, </a:t>
                      </a: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м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97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Эксперимент 1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11657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6,1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97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Эксперимент 2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11802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-8,2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97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Эксперимент 3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11745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88,1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97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Эксперимент 4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11890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74,7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52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Расчет по закону 1943 г.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11851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57,4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b="0" dirty="0" smtClean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79</a:t>
                      </a:r>
                      <a:r>
                        <a:rPr lang="en-US" sz="1100" b="0" dirty="0" smtClean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,</a:t>
                      </a:r>
                      <a:r>
                        <a:rPr lang="ru-RU" sz="1100" b="0" dirty="0" smtClean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97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Расчет по закону 1958 г.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16</a:t>
                      </a:r>
                      <a:r>
                        <a:rPr lang="ru-RU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5</a:t>
                      </a:r>
                      <a:r>
                        <a:rPr lang="en-US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67,</a:t>
                      </a:r>
                      <a:r>
                        <a:rPr lang="en-US" sz="1100" dirty="0">
                          <a:effectLst/>
                          <a:latin typeface="Bookman Old Style" panose="02050604050505020204" pitchFamily="18" charset="0"/>
                        </a:rPr>
                        <a:t>2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ru-RU" sz="1100" b="0" dirty="0" smtClean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23</a:t>
                      </a:r>
                      <a:r>
                        <a:rPr lang="en-US" sz="1100" b="0" dirty="0" smtClean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,</a:t>
                      </a:r>
                      <a:r>
                        <a:rPr lang="ru-RU" sz="1100" b="0" dirty="0" smtClean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97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b="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Расчет по разработанной методике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11752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Bookman Old Style" panose="02050604050505020204" pitchFamily="18" charset="0"/>
                        </a:rPr>
                        <a:t>54,5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100" b="0" dirty="0" smtClean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25</a:t>
                      </a:r>
                      <a:r>
                        <a:rPr lang="en-US" sz="1100" b="0" dirty="0" smtClean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,</a:t>
                      </a:r>
                      <a:r>
                        <a:rPr lang="ru-RU" sz="1100" b="0" dirty="0" smtClean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ru-RU" sz="1100" b="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" name="Прямоугольник 50"/>
          <p:cNvSpPr/>
          <p:nvPr/>
        </p:nvSpPr>
        <p:spPr>
          <a:xfrm>
            <a:off x="4425365" y="895069"/>
            <a:ext cx="4554936" cy="35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00" b="1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itchFamily="18" charset="0"/>
              </a:rPr>
              <a:t>Таблица </a:t>
            </a:r>
            <a:r>
              <a:rPr lang="ru-RU" sz="1300" b="1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itchFamily="18" charset="0"/>
              </a:rPr>
              <a:t>1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  <a:cs typeface="Times New Roman" pitchFamily="18" charset="0"/>
              </a:rPr>
              <a:t>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itchFamily="18" charset="0"/>
              </a:rPr>
              <a:t>–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Координаты точек падения снаряда</a:t>
            </a:r>
            <a:endParaRPr lang="ru-RU" sz="1300" dirty="0">
              <a:solidFill>
                <a:schemeClr val="tx1"/>
              </a:solidFill>
              <a:latin typeface="Bookman Old Style" panose="02050604050505020204" pitchFamily="18" charset="0"/>
              <a:cs typeface="Times New Roman" pitchFamily="18" charset="0"/>
            </a:endParaRPr>
          </a:p>
        </p:txBody>
      </p:sp>
      <p:sp>
        <p:nvSpPr>
          <p:cNvPr id="52" name="AutoShape 47"/>
          <p:cNvSpPr>
            <a:spLocks noChangeShapeType="1"/>
          </p:cNvSpPr>
          <p:nvPr/>
        </p:nvSpPr>
        <p:spPr bwMode="auto">
          <a:xfrm flipV="1">
            <a:off x="5770119" y="4610765"/>
            <a:ext cx="2666432" cy="878492"/>
          </a:xfrm>
          <a:prstGeom prst="straightConnector1">
            <a:avLst/>
          </a:prstGeom>
          <a:noFill/>
          <a:ln w="9525">
            <a:solidFill>
              <a:srgbClr val="FFFFFF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" name="Rectangle 54"/>
          <p:cNvSpPr>
            <a:spLocks noChangeArrowheads="1"/>
          </p:cNvSpPr>
          <p:nvPr/>
        </p:nvSpPr>
        <p:spPr bwMode="auto">
          <a:xfrm>
            <a:off x="30012" y="5396553"/>
            <a:ext cx="493074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hangingPunct="0"/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Рис. </a:t>
            </a:r>
            <a:r>
              <a:rPr lang="en-US" altLang="ru-RU" sz="1300" b="1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43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–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Сравнение расчетных и экспериментальных </a:t>
            </a:r>
            <a:r>
              <a:rPr lang="ru-RU" altLang="ru-RU" sz="13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з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ависимостей</a:t>
            </a:r>
            <a:r>
              <a:rPr kumimoji="0" lang="ru-RU" altLang="ru-RU" sz="13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коэффициентов лобового сопротивления от числа Маха при различных законах</a:t>
            </a:r>
            <a:r>
              <a:rPr kumimoji="0" lang="ru-RU" altLang="ru-RU" sz="13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сопротивления</a:t>
            </a:r>
            <a:r>
              <a:rPr kumimoji="0" lang="en-US" altLang="ru-RU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: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/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1943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г.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(</a:t>
            </a:r>
            <a:r>
              <a:rPr lang="en-US" altLang="ru-RU" sz="13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ru-RU" sz="13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ru-RU" sz="13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altLang="ru-RU" sz="1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=1,</a:t>
            </a:r>
            <a:r>
              <a:rPr lang="ru-RU" altLang="ru-RU" sz="1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ru-RU" sz="1300" dirty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;</a:t>
            </a:r>
            <a:r>
              <a:rPr lang="ru-RU" altLang="ru-RU" sz="13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alt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 1958 </a:t>
            </a:r>
            <a:r>
              <a:rPr lang="ru-RU" altLang="ru-RU" sz="13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г.</a:t>
            </a:r>
            <a:r>
              <a:rPr lang="en-US" altLang="ru-RU" sz="13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(</a:t>
            </a:r>
            <a:r>
              <a:rPr lang="en-US" altLang="ru-RU" sz="13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ru-RU" sz="13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altLang="ru-RU" sz="13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altLang="ru-RU" sz="1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=1,0</a:t>
            </a:r>
            <a:r>
              <a:rPr lang="en-US" altLang="ru-RU" sz="1300" dirty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;</a:t>
            </a:r>
            <a:endParaRPr kumimoji="0" lang="ru-RU" altLang="ru-RU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</a:endParaRPr>
          </a:p>
        </p:txBody>
      </p:sp>
      <p:sp>
        <p:nvSpPr>
          <p:cNvPr id="55" name="Rectangle 67"/>
          <p:cNvSpPr>
            <a:spLocks noChangeArrowheads="1"/>
          </p:cNvSpPr>
          <p:nvPr/>
        </p:nvSpPr>
        <p:spPr bwMode="auto">
          <a:xfrm>
            <a:off x="4968419" y="5960475"/>
            <a:ext cx="4068077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Рис. </a:t>
            </a:r>
            <a:r>
              <a:rPr lang="en-US" altLang="ru-RU" sz="1300" b="1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44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– Распределение точек падения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снаряда</a:t>
            </a:r>
            <a:r>
              <a:rPr kumimoji="0" lang="ru-RU" altLang="ru-RU" sz="13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ОФ 125 мм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на полигоне</a:t>
            </a:r>
            <a:endParaRPr kumimoji="0" lang="ru-RU" altLang="ru-RU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56" name="AutoShape 47"/>
          <p:cNvSpPr>
            <a:spLocks noChangeShapeType="1"/>
          </p:cNvSpPr>
          <p:nvPr/>
        </p:nvSpPr>
        <p:spPr bwMode="auto">
          <a:xfrm>
            <a:off x="5781408" y="5491627"/>
            <a:ext cx="610135" cy="378248"/>
          </a:xfrm>
          <a:prstGeom prst="straightConnector1">
            <a:avLst/>
          </a:prstGeom>
          <a:noFill/>
          <a:ln w="9525">
            <a:solidFill>
              <a:srgbClr val="FFFFFF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8149982" y="4203566"/>
            <a:ext cx="67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ru-RU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80337" y="5683143"/>
            <a:ext cx="4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ru-RU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924298" y="5152998"/>
            <a:ext cx="44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203926" y="4641952"/>
            <a:ext cx="44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539551" y="5489257"/>
            <a:ext cx="44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559130" y="4742234"/>
            <a:ext cx="44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56140" y="5035883"/>
            <a:ext cx="44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16486" y="4675888"/>
            <a:ext cx="44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31" name="Рисунок 6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t="47309" r="52389" b="7755"/>
          <a:stretch/>
        </p:blipFill>
        <p:spPr bwMode="auto">
          <a:xfrm>
            <a:off x="1052322" y="1135370"/>
            <a:ext cx="2347417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564713" y="2779321"/>
            <a:ext cx="332263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42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Снаряд ОФ 125 мм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91677" y="5489257"/>
            <a:ext cx="44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833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55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4117519"/>
            <a:ext cx="43275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055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652" y="2396767"/>
            <a:ext cx="4641850" cy="171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05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50" y="820033"/>
            <a:ext cx="4597400" cy="168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9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5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.2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. Результаты решения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задачи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промежуточной баллистики 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16331" y="503043"/>
            <a:ext cx="86674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Моделирования истечения </a:t>
            </a:r>
            <a:r>
              <a:rPr lang="ru-RU" altLang="ru-RU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пороховых газов </a:t>
            </a:r>
            <a:r>
              <a:rPr lang="ru-RU" altLang="ru-RU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из канала </a:t>
            </a:r>
            <a:r>
              <a:rPr lang="ru-RU" altLang="ru-RU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ствола (ОФ 152 мм)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230104" y="3088940"/>
            <a:ext cx="3853563" cy="29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4" tIns="44997" rIns="90004" bIns="44997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/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  <a:ea typeface="Arial Unicode MS" pitchFamily="34" charset="-128"/>
                <a:cs typeface="Times New Roman" pitchFamily="18" charset="0"/>
              </a:rPr>
              <a:t>Рис. </a:t>
            </a:r>
            <a:r>
              <a:rPr lang="en-US" sz="1300" b="1" dirty="0" smtClean="0">
                <a:solidFill>
                  <a:srgbClr val="000000"/>
                </a:solidFill>
                <a:latin typeface="Bookman Old Style" pitchFamily="18" charset="0"/>
                <a:ea typeface="Arial Unicode MS" pitchFamily="34" charset="-128"/>
                <a:cs typeface="Times New Roman" pitchFamily="18" charset="0"/>
              </a:rPr>
              <a:t>4</a:t>
            </a: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  <a:ea typeface="Arial Unicode MS" pitchFamily="34" charset="-128"/>
                <a:cs typeface="Times New Roman" pitchFamily="18" charset="0"/>
              </a:rPr>
              <a:t>5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  <a:ea typeface="Arial Unicode MS" pitchFamily="34" charset="-128"/>
                <a:cs typeface="Times New Roman" pitchFamily="18" charset="0"/>
              </a:rPr>
              <a:t>– Поле </a:t>
            </a:r>
            <a:r>
              <a:rPr lang="ru-RU" sz="1300" dirty="0">
                <a:latin typeface="Bookman Old Style" panose="02050604050505020204" pitchFamily="18" charset="0"/>
                <a:ea typeface="Arial Unicode MS" pitchFamily="34" charset="-128"/>
              </a:rPr>
              <a:t>градиента давления </a:t>
            </a:r>
            <a:r>
              <a:rPr lang="en-US" sz="1300" i="1" dirty="0">
                <a:latin typeface="Bookman Old Style" panose="02050604050505020204" pitchFamily="18" charset="0"/>
                <a:ea typeface="Arial Unicode MS" pitchFamily="34" charset="-128"/>
              </a:rPr>
              <a:t>P, </a:t>
            </a:r>
            <a:r>
              <a:rPr lang="ru-RU" sz="1300" dirty="0" smtClean="0">
                <a:latin typeface="Bookman Old Style" panose="02050604050505020204" pitchFamily="18" charset="0"/>
                <a:ea typeface="Arial Unicode MS" pitchFamily="34" charset="-128"/>
              </a:rPr>
              <a:t>МПа</a:t>
            </a:r>
            <a:endParaRPr lang="ru-RU" sz="1300" dirty="0">
              <a:latin typeface="Bookman Old Style" panose="02050604050505020204" pitchFamily="18" charset="0"/>
              <a:ea typeface="Arial Unicode MS" pitchFamily="34" charset="-128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1" y="950455"/>
            <a:ext cx="2761913" cy="20238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6425" y="968343"/>
            <a:ext cx="747242" cy="19880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 bwMode="auto">
          <a:xfrm>
            <a:off x="677336" y="3543692"/>
            <a:ext cx="379911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Рис. 4</a:t>
            </a:r>
            <a:r>
              <a:rPr lang="en-US" sz="1300" b="1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6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– Распределение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параметров</a:t>
            </a:r>
            <a:br>
              <a:rPr lang="ru-RU" sz="1300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</a:b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по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оси 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х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: </a:t>
            </a:r>
            <a:r>
              <a:rPr lang="ru-RU" sz="1300" b="1" i="1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а</a:t>
            </a:r>
            <a:r>
              <a:rPr lang="ru-RU" sz="1300" b="1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)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 давление;  </a:t>
            </a:r>
            <a:r>
              <a:rPr lang="ru-RU" sz="1300" b="1" i="1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б</a:t>
            </a:r>
            <a:r>
              <a:rPr lang="ru-RU" sz="1300" b="1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)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модуль скорости</a:t>
            </a:r>
            <a:endParaRPr lang="ru-RU" sz="1300" dirty="0">
              <a:solidFill>
                <a:schemeClr val="tx1"/>
              </a:solidFill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30" name="TextBox 31"/>
          <p:cNvSpPr txBox="1">
            <a:spLocks noChangeArrowheads="1"/>
          </p:cNvSpPr>
          <p:nvPr/>
        </p:nvSpPr>
        <p:spPr bwMode="auto">
          <a:xfrm>
            <a:off x="5043207" y="1648371"/>
            <a:ext cx="4556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sz="1400" b="1" i="1" dirty="0">
                <a:latin typeface="Bookman Old Style" pitchFamily="18" charset="0"/>
              </a:rPr>
              <a:t>а</a:t>
            </a:r>
            <a:r>
              <a:rPr lang="ru-RU" sz="1400" b="1" dirty="0">
                <a:latin typeface="Bookman Old Style" pitchFamily="18" charset="0"/>
              </a:rPr>
              <a:t>)</a:t>
            </a:r>
          </a:p>
        </p:txBody>
      </p:sp>
      <p:sp>
        <p:nvSpPr>
          <p:cNvPr id="35" name="TextBox 33"/>
          <p:cNvSpPr txBox="1">
            <a:spLocks noChangeArrowheads="1"/>
          </p:cNvSpPr>
          <p:nvPr/>
        </p:nvSpPr>
        <p:spPr bwMode="auto">
          <a:xfrm>
            <a:off x="5043207" y="2972934"/>
            <a:ext cx="4556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sz="1400" b="1" i="1" dirty="0">
                <a:latin typeface="Bookman Old Style" pitchFamily="18" charset="0"/>
              </a:rPr>
              <a:t>б</a:t>
            </a:r>
            <a:r>
              <a:rPr lang="ru-RU" sz="1400" b="1" dirty="0">
                <a:latin typeface="Bookman Old Style" pitchFamily="18" charset="0"/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 bwMode="auto">
          <a:xfrm>
            <a:off x="492521" y="6043524"/>
            <a:ext cx="34036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Рис. </a:t>
            </a:r>
            <a:r>
              <a:rPr lang="en-US" sz="1300" b="1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47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–</a:t>
            </a:r>
            <a:r>
              <a:rPr lang="en-US" sz="1300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З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  <a:ea typeface="Arial Unicode MS" pitchFamily="34" charset="-128"/>
                <a:cs typeface="Times New Roman" pitchFamily="18" charset="0"/>
              </a:rPr>
              <a:t>ависимость сил давления,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  <a:ea typeface="Arial Unicode MS" pitchFamily="34" charset="-128"/>
                <a:cs typeface="Times New Roman" pitchFamily="18" charset="0"/>
              </a:rPr>
              <a:t>действующих на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  <a:ea typeface="Arial Unicode MS" pitchFamily="34" charset="-128"/>
                <a:cs typeface="Times New Roman" pitchFamily="18" charset="0"/>
              </a:rPr>
              <a:t>снаряд,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  <a:ea typeface="Arial Unicode MS" pitchFamily="34" charset="-128"/>
                <a:cs typeface="Times New Roman" pitchFamily="18" charset="0"/>
              </a:rPr>
              <a:t>от времени</a:t>
            </a:r>
            <a:endParaRPr lang="ru-RU" sz="1300" dirty="0">
              <a:solidFill>
                <a:schemeClr val="tx1"/>
              </a:solidFill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5043207" y="6043524"/>
            <a:ext cx="38177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ru-RU" sz="1300" b="1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Рис. </a:t>
            </a:r>
            <a:r>
              <a:rPr lang="en-US" sz="1300" b="1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48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–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  <a:ea typeface="Arial Unicode MS" pitchFamily="34" charset="-128"/>
                <a:cs typeface="Times New Roman" pitchFamily="18" charset="0"/>
              </a:rPr>
              <a:t>Зависимость скорости снаряда от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  <a:ea typeface="Arial Unicode MS" pitchFamily="34" charset="-128"/>
                <a:cs typeface="Times New Roman" pitchFamily="18" charset="0"/>
              </a:rPr>
              <a:t>времени после вылета из канала ствола</a:t>
            </a:r>
            <a:endParaRPr lang="ru-RU" sz="1300" dirty="0">
              <a:solidFill>
                <a:schemeClr val="tx1"/>
              </a:solidFill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6335486" y="5080429"/>
            <a:ext cx="229688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Увеличение скорости </a:t>
            </a:r>
            <a:r>
              <a:rPr lang="ru-RU" sz="1200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снаряда на </a:t>
            </a:r>
            <a:r>
              <a:rPr lang="ru-RU" sz="1200" b="1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5,4 </a:t>
            </a:r>
            <a:r>
              <a:rPr lang="ru-RU" sz="1200" b="1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м/с </a:t>
            </a:r>
            <a:r>
              <a:rPr lang="ru-RU" sz="1200" dirty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(0,6</a:t>
            </a:r>
            <a:r>
              <a:rPr lang="ru-RU" sz="1200" dirty="0" smtClean="0">
                <a:solidFill>
                  <a:schemeClr val="tx1"/>
                </a:solidFill>
                <a:latin typeface="Bookman Old Style" pitchFamily="18" charset="0"/>
                <a:cs typeface="Times New Roman" pitchFamily="18" charset="0"/>
              </a:rPr>
              <a:t>%)</a:t>
            </a:r>
            <a:endParaRPr lang="ru-RU" sz="1200" dirty="0">
              <a:solidFill>
                <a:schemeClr val="tx1"/>
              </a:solidFill>
              <a:latin typeface="Bookman Old Style" pitchFamily="18" charset="0"/>
              <a:cs typeface="Times New Roman" pitchFamily="18" charset="0"/>
            </a:endParaRPr>
          </a:p>
        </p:txBody>
      </p:sp>
      <p:pic>
        <p:nvPicPr>
          <p:cNvPr id="62054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" y="4104116"/>
            <a:ext cx="4265613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7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9"/>
            <a:ext cx="9144000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5.3.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Результаты решения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задачи внешней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баллистики 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54000" y="552954"/>
            <a:ext cx="8710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</a:pPr>
            <a:r>
              <a:rPr lang="ru-RU" sz="1600" b="1" dirty="0" smtClean="0">
                <a:solidFill>
                  <a:schemeClr val="tx1"/>
                </a:solidFill>
                <a:latin typeface="Bookman Old Style" pitchFamily="18" charset="0"/>
              </a:rPr>
              <a:t>Влияние </a:t>
            </a:r>
            <a: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  <a:t>способа задания </a:t>
            </a:r>
            <a:r>
              <a:rPr lang="ru-RU" sz="1600" b="1" dirty="0" smtClean="0">
                <a:solidFill>
                  <a:schemeClr val="tx1"/>
                </a:solidFill>
                <a:latin typeface="Bookman Old Style" pitchFamily="18" charset="0"/>
              </a:rPr>
              <a:t>аэродинамических коэффициентов на </a:t>
            </a:r>
            <a: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  <a:t>точность расчета траектории</a:t>
            </a: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3320144" y="6019431"/>
            <a:ext cx="577305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3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Рис. 5</a:t>
            </a:r>
            <a:r>
              <a:rPr lang="en-US" altLang="ru-RU" sz="13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0</a:t>
            </a:r>
            <a:r>
              <a:rPr lang="ru-RU" alt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Проекции траекторий снарядов: </a:t>
            </a:r>
          </a:p>
          <a:p>
            <a:pPr algn="ctr"/>
            <a:r>
              <a:rPr lang="ru-RU" altLang="ru-RU" sz="1300" b="1" i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а</a:t>
            </a:r>
            <a:r>
              <a:rPr lang="ru-RU" alt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) ОФ 152 мм;  </a:t>
            </a:r>
            <a:r>
              <a:rPr lang="ru-RU" altLang="ru-RU" sz="1300" b="1" i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б</a:t>
            </a:r>
            <a:r>
              <a:rPr lang="ru-RU" alt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) БП 125 мм</a:t>
            </a:r>
            <a:endParaRPr lang="ru-RU" altLang="ru-RU" sz="13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017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25" y="1405359"/>
            <a:ext cx="5970175" cy="212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дпись 2"/>
          <p:cNvSpPr txBox="1">
            <a:spLocks noChangeArrowheads="1"/>
          </p:cNvSpPr>
          <p:nvPr/>
        </p:nvSpPr>
        <p:spPr bwMode="auto">
          <a:xfrm>
            <a:off x="6077178" y="2311951"/>
            <a:ext cx="185999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54000" tIns="10800" rIns="54000" bIns="1080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964894" y="1881821"/>
            <a:ext cx="185999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54000" tIns="10800" rIns="54000" bIns="1080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1765" name="AutoShape 5"/>
          <p:cNvCxnSpPr>
            <a:cxnSpLocks noChangeShapeType="1"/>
          </p:cNvCxnSpPr>
          <p:nvPr/>
        </p:nvCxnSpPr>
        <p:spPr bwMode="auto">
          <a:xfrm flipH="1">
            <a:off x="6891755" y="1996728"/>
            <a:ext cx="85725" cy="1143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766" name="AutoShape 6"/>
          <p:cNvCxnSpPr>
            <a:cxnSpLocks noChangeShapeType="1"/>
          </p:cNvCxnSpPr>
          <p:nvPr/>
        </p:nvCxnSpPr>
        <p:spPr bwMode="auto">
          <a:xfrm flipH="1">
            <a:off x="5984989" y="2439785"/>
            <a:ext cx="114300" cy="1238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767" name="AutoShape 7"/>
          <p:cNvCxnSpPr>
            <a:cxnSpLocks noChangeShapeType="1"/>
          </p:cNvCxnSpPr>
          <p:nvPr/>
        </p:nvCxnSpPr>
        <p:spPr bwMode="auto">
          <a:xfrm flipH="1">
            <a:off x="6937792" y="1996728"/>
            <a:ext cx="39688" cy="1460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768" name="AutoShape 8"/>
          <p:cNvCxnSpPr>
            <a:cxnSpLocks noChangeShapeType="1"/>
          </p:cNvCxnSpPr>
          <p:nvPr/>
        </p:nvCxnSpPr>
        <p:spPr bwMode="auto">
          <a:xfrm flipH="1">
            <a:off x="6016739" y="2439785"/>
            <a:ext cx="82550" cy="1952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01770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735" y="3862819"/>
            <a:ext cx="5916201" cy="205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3233" y="5501990"/>
            <a:ext cx="298516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49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‑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Модели снарядов </a:t>
            </a:r>
            <a:endParaRPr lang="ru-RU" altLang="ru-RU" sz="13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21" name="TextBox 31"/>
          <p:cNvSpPr txBox="1">
            <a:spLocks noChangeArrowheads="1"/>
          </p:cNvSpPr>
          <p:nvPr/>
        </p:nvSpPr>
        <p:spPr bwMode="auto">
          <a:xfrm>
            <a:off x="147519" y="3236513"/>
            <a:ext cx="221705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sz="1300" b="1" i="1" dirty="0">
                <a:latin typeface="Bookman Old Style" pitchFamily="18" charset="0"/>
              </a:rPr>
              <a:t>а</a:t>
            </a:r>
            <a:r>
              <a:rPr lang="ru-RU" sz="1300" b="1" dirty="0" smtClean="0">
                <a:latin typeface="Bookman Old Style" pitchFamily="18" charset="0"/>
              </a:rPr>
              <a:t>)</a:t>
            </a:r>
            <a:r>
              <a:rPr lang="ru-RU" sz="1300" dirty="0" smtClean="0">
                <a:latin typeface="Bookman Old Style" pitchFamily="18" charset="0"/>
              </a:rPr>
              <a:t> снаряд ОФ 152 мм</a:t>
            </a:r>
            <a:endParaRPr lang="ru-RU" sz="1300" dirty="0">
              <a:latin typeface="Bookman Old Style" pitchFamily="18" charset="0"/>
            </a:endParaRPr>
          </a:p>
        </p:txBody>
      </p:sp>
      <p:sp>
        <p:nvSpPr>
          <p:cNvPr id="23" name="TextBox 31"/>
          <p:cNvSpPr txBox="1">
            <a:spLocks noChangeArrowheads="1"/>
          </p:cNvSpPr>
          <p:nvPr/>
        </p:nvSpPr>
        <p:spPr bwMode="auto">
          <a:xfrm>
            <a:off x="212781" y="4987385"/>
            <a:ext cx="221705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sz="1300" b="1" i="1" dirty="0">
                <a:latin typeface="Bookman Old Style" pitchFamily="18" charset="0"/>
              </a:rPr>
              <a:t>б</a:t>
            </a:r>
            <a:r>
              <a:rPr lang="ru-RU" sz="1300" b="1" dirty="0" smtClean="0">
                <a:latin typeface="Bookman Old Style" pitchFamily="18" charset="0"/>
              </a:rPr>
              <a:t>)</a:t>
            </a:r>
            <a:r>
              <a:rPr lang="ru-RU" sz="1300" dirty="0" smtClean="0">
                <a:latin typeface="Bookman Old Style" pitchFamily="18" charset="0"/>
              </a:rPr>
              <a:t> снаряд БП 125 мм</a:t>
            </a:r>
            <a:endParaRPr lang="ru-RU" sz="1300" dirty="0">
              <a:latin typeface="Bookman Old Style" pitchFamily="18" charset="0"/>
            </a:endParaRP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4646615" y="1405359"/>
            <a:ext cx="24080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– </a:t>
            </a:r>
            <a:r>
              <a:rPr lang="en-US" altLang="ru-RU" sz="1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ru-RU" sz="12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680 </a:t>
            </a:r>
            <a:r>
              <a:rPr lang="ru-RU" alt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м/с;  2 – </a:t>
            </a:r>
            <a:r>
              <a:rPr lang="en-US" altLang="ru-RU" sz="1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ru-RU" sz="12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ru-RU" alt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945</a:t>
            </a:r>
            <a:r>
              <a:rPr lang="en-US" alt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м/с</a:t>
            </a:r>
          </a:p>
        </p:txBody>
      </p:sp>
      <p:sp>
        <p:nvSpPr>
          <p:cNvPr id="37" name="TextBox 31"/>
          <p:cNvSpPr txBox="1">
            <a:spLocks noChangeArrowheads="1"/>
          </p:cNvSpPr>
          <p:nvPr/>
        </p:nvSpPr>
        <p:spPr bwMode="auto">
          <a:xfrm>
            <a:off x="3707354" y="1759691"/>
            <a:ext cx="4556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sz="1400" b="1" i="1" dirty="0">
                <a:latin typeface="Bookman Old Style" pitchFamily="18" charset="0"/>
              </a:rPr>
              <a:t>а</a:t>
            </a:r>
            <a:r>
              <a:rPr lang="ru-RU" sz="1400" b="1" dirty="0">
                <a:latin typeface="Bookman Old Style" pitchFamily="18" charset="0"/>
              </a:rPr>
              <a:t>)</a:t>
            </a:r>
          </a:p>
        </p:txBody>
      </p:sp>
      <p:sp>
        <p:nvSpPr>
          <p:cNvPr id="39" name="TextBox 31"/>
          <p:cNvSpPr txBox="1">
            <a:spLocks noChangeArrowheads="1"/>
          </p:cNvSpPr>
          <p:nvPr/>
        </p:nvSpPr>
        <p:spPr bwMode="auto">
          <a:xfrm>
            <a:off x="3783554" y="4211689"/>
            <a:ext cx="4556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sz="1400" b="1" i="1" dirty="0">
                <a:latin typeface="Bookman Old Style" pitchFamily="18" charset="0"/>
              </a:rPr>
              <a:t>б</a:t>
            </a:r>
            <a:r>
              <a:rPr lang="ru-RU" sz="1400" b="1" dirty="0" smtClean="0">
                <a:latin typeface="Bookman Old Style" pitchFamily="18" charset="0"/>
              </a:rPr>
              <a:t>)</a:t>
            </a:r>
            <a:endParaRPr lang="ru-RU" sz="1400" b="1" dirty="0">
              <a:latin typeface="Bookman Old Style" pitchFamily="18" charset="0"/>
            </a:endParaRPr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7279326" y="1400589"/>
            <a:ext cx="37413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7274200" y="1594354"/>
            <a:ext cx="3792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6"/>
          <p:cNvSpPr txBox="1">
            <a:spLocks noChangeArrowheads="1"/>
          </p:cNvSpPr>
          <p:nvPr/>
        </p:nvSpPr>
        <p:spPr bwMode="auto">
          <a:xfrm>
            <a:off x="7691543" y="1240269"/>
            <a:ext cx="137625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1100" dirty="0" smtClean="0">
                <a:solidFill>
                  <a:srgbClr val="000000"/>
                </a:solidFill>
                <a:latin typeface="Bookman Old Style" pitchFamily="18" charset="0"/>
              </a:rPr>
              <a:t>закон 1943 года</a:t>
            </a:r>
            <a:endParaRPr lang="ru-RU" altLang="ru-RU" sz="1100" dirty="0">
              <a:solidFill>
                <a:srgbClr val="000000"/>
              </a:solidFill>
              <a:latin typeface="Bookman Old Style" pitchFamily="18" charset="0"/>
            </a:endParaRPr>
          </a:p>
          <a:p>
            <a:pPr eaLnBrk="1" hangingPunct="1"/>
            <a:r>
              <a:rPr lang="ru-RU" altLang="ru-RU" sz="1100" dirty="0" smtClean="0">
                <a:solidFill>
                  <a:srgbClr val="000000"/>
                </a:solidFill>
                <a:latin typeface="Bookman Old Style" pitchFamily="18" charset="0"/>
              </a:rPr>
              <a:t>расчет</a:t>
            </a:r>
            <a:endParaRPr lang="ru-RU" altLang="ru-RU" sz="11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>
            <a:off x="7342812" y="3895928"/>
            <a:ext cx="37413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7337686" y="4089693"/>
            <a:ext cx="3792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6"/>
          <p:cNvSpPr txBox="1">
            <a:spLocks noChangeArrowheads="1"/>
          </p:cNvSpPr>
          <p:nvPr/>
        </p:nvSpPr>
        <p:spPr bwMode="auto">
          <a:xfrm>
            <a:off x="7701635" y="3766493"/>
            <a:ext cx="144236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1100" dirty="0">
                <a:solidFill>
                  <a:srgbClr val="000000"/>
                </a:solidFill>
                <a:latin typeface="Bookman Old Style" pitchFamily="18" charset="0"/>
              </a:rPr>
              <a:t>закон 1958 года</a:t>
            </a:r>
          </a:p>
          <a:p>
            <a:pPr eaLnBrk="1" hangingPunct="1"/>
            <a:r>
              <a:rPr lang="ru-RU" altLang="ru-RU" sz="1100" dirty="0" smtClean="0">
                <a:solidFill>
                  <a:srgbClr val="000000"/>
                </a:solidFill>
                <a:latin typeface="Bookman Old Style" pitchFamily="18" charset="0"/>
              </a:rPr>
              <a:t>расчет</a:t>
            </a:r>
            <a:endParaRPr lang="ru-RU" altLang="ru-RU" sz="11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52" y="3735788"/>
            <a:ext cx="2354726" cy="1186561"/>
          </a:xfrm>
          <a:prstGeom prst="rect">
            <a:avLst/>
          </a:prstGeom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80661"/>
              </p:ext>
            </p:extLst>
          </p:nvPr>
        </p:nvGraphicFramePr>
        <p:xfrm>
          <a:off x="365978" y="1814958"/>
          <a:ext cx="2204022" cy="120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26" name="Точечный рисунок" r:id="rId7" imgW="7771429" imgH="3982006" progId="Paint.Picture">
                  <p:embed/>
                </p:oleObj>
              </mc:Choice>
              <mc:Fallback>
                <p:oleObj name="Точечный рисунок" r:id="rId7" imgW="7771429" imgH="3982006" progId="Paint.Picture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78" y="1814958"/>
                        <a:ext cx="2204022" cy="120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5454039" y="3862819"/>
            <a:ext cx="12390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ru-RU" sz="1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ru-RU" sz="12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ru-RU" alt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  <a:r>
              <a:rPr lang="en-US" alt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ru-RU" alt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м/с</a:t>
            </a:r>
            <a:endParaRPr lang="ru-RU" alt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8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77800"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5.</a:t>
            </a:r>
            <a:r>
              <a:rPr lang="en-US" sz="1800" b="1" dirty="0" smtClean="0">
                <a:solidFill>
                  <a:srgbClr val="292929"/>
                </a:solidFill>
                <a:latin typeface="Bookman Old Style" pitchFamily="18" charset="0"/>
              </a:rPr>
              <a:t>3</a:t>
            </a:r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. Визуализация результатов моделирования внешней баллистики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726" y="6131571"/>
            <a:ext cx="89820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Видео 2 </a:t>
            </a:r>
            <a:r>
              <a:rPr lang="ru-RU" altLang="ru-RU" sz="14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Визуализация результатов моделирования стрельбы осколочно-фугасным снарядом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video3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30" y="41657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612" name="Picture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722" y="4688139"/>
            <a:ext cx="3856939" cy="178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2" name="Диаграмма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0757665"/>
              </p:ext>
            </p:extLst>
          </p:nvPr>
        </p:nvGraphicFramePr>
        <p:xfrm>
          <a:off x="3935615" y="2238606"/>
          <a:ext cx="5132185" cy="1803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0" name="Рисунок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12" y="3905169"/>
            <a:ext cx="3745937" cy="955214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9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5.3.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Результаты решения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задачи внешней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баллистики 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7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44573" y="445166"/>
            <a:ext cx="8710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</a:pPr>
            <a:r>
              <a:rPr lang="ru-RU" sz="1600" b="1" dirty="0" smtClean="0">
                <a:solidFill>
                  <a:schemeClr val="tx1"/>
                </a:solidFill>
                <a:latin typeface="Bookman Old Style" pitchFamily="18" charset="0"/>
              </a:rPr>
              <a:t>Влияние </a:t>
            </a:r>
            <a: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  <a:t>асимметрии </a:t>
            </a:r>
            <a:r>
              <a:rPr lang="ru-RU" sz="1600" b="1" dirty="0" smtClean="0">
                <a:solidFill>
                  <a:schemeClr val="tx1"/>
                </a:solidFill>
                <a:latin typeface="Bookman Old Style" pitchFamily="18" charset="0"/>
              </a:rPr>
              <a:t>массы </a:t>
            </a:r>
            <a: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  <a:t>снаряда на устойчивость </a:t>
            </a:r>
            <a:r>
              <a:rPr lang="ru-RU" sz="1600" b="1" dirty="0" smtClean="0">
                <a:solidFill>
                  <a:schemeClr val="tx1"/>
                </a:solidFill>
                <a:latin typeface="Bookman Old Style" pitchFamily="18" charset="0"/>
              </a:rPr>
              <a:t>движения</a:t>
            </a:r>
            <a:endParaRPr lang="ru-RU" sz="1600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238123" y="2803145"/>
            <a:ext cx="35778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1300" dirty="0" smtClean="0">
                <a:solidFill>
                  <a:schemeClr val="tx1"/>
                </a:solidFill>
                <a:latin typeface="Bookman Old Style" pitchFamily="18" charset="0"/>
              </a:rPr>
              <a:t>Асимметрия массы снаряда задается отклонением центра масс: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102708" y="2255697"/>
            <a:ext cx="3015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b="1" dirty="0" smtClean="0">
                <a:solidFill>
                  <a:schemeClr val="tx1"/>
                </a:solidFill>
                <a:latin typeface="Bookman Old Style" pitchFamily="18" charset="0"/>
              </a:rPr>
              <a:t>Рис. 5</a:t>
            </a:r>
            <a:r>
              <a:rPr lang="en-US" altLang="ru-RU" sz="1200" b="1" dirty="0" smtClean="0">
                <a:solidFill>
                  <a:schemeClr val="tx1"/>
                </a:solidFill>
                <a:latin typeface="Bookman Old Style" pitchFamily="18" charset="0"/>
              </a:rPr>
              <a:t>1</a:t>
            </a:r>
            <a:r>
              <a:rPr lang="ru-RU" altLang="ru-RU" sz="1200" dirty="0" smtClean="0">
                <a:solidFill>
                  <a:schemeClr val="tx1"/>
                </a:solidFill>
                <a:latin typeface="Bookman Old Style" pitchFamily="18" charset="0"/>
              </a:rPr>
              <a:t> – Снаряд ОФ 30 мм</a:t>
            </a:r>
            <a:endParaRPr lang="ru-RU" altLang="ru-RU" sz="12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pic>
        <p:nvPicPr>
          <p:cNvPr id="25" name="Рисунок 6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4427" r="63544" b="58495"/>
          <a:stretch/>
        </p:blipFill>
        <p:spPr bwMode="auto">
          <a:xfrm>
            <a:off x="689810" y="869123"/>
            <a:ext cx="1736038" cy="131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Объект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404744"/>
              </p:ext>
            </p:extLst>
          </p:nvPr>
        </p:nvGraphicFramePr>
        <p:xfrm>
          <a:off x="1681163" y="3310957"/>
          <a:ext cx="147312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49" name="Формула" r:id="rId8" imgW="1473120" imgH="241200" progId="Equation.3">
                  <p:embed/>
                </p:oleObj>
              </mc:Choice>
              <mc:Fallback>
                <p:oleObj name="Формула" r:id="rId8" imgW="1473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3310957"/>
                        <a:ext cx="147312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Объект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385169"/>
              </p:ext>
            </p:extLst>
          </p:nvPr>
        </p:nvGraphicFramePr>
        <p:xfrm>
          <a:off x="254000" y="3310957"/>
          <a:ext cx="121896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50" name="Формула" r:id="rId10" imgW="1218960" imgH="241200" progId="Equation.3">
                  <p:embed/>
                </p:oleObj>
              </mc:Choice>
              <mc:Fallback>
                <p:oleObj name="Формула" r:id="rId10" imgW="1218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3310957"/>
                        <a:ext cx="121896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Диаграмма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0528796"/>
              </p:ext>
            </p:extLst>
          </p:nvPr>
        </p:nvGraphicFramePr>
        <p:xfrm>
          <a:off x="3970654" y="765066"/>
          <a:ext cx="5097145" cy="1526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5" name="Объект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74024"/>
              </p:ext>
            </p:extLst>
          </p:nvPr>
        </p:nvGraphicFramePr>
        <p:xfrm>
          <a:off x="8129270" y="1082527"/>
          <a:ext cx="77436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51" name="Уравнение" r:id="rId13" imgW="774360" imgH="241200" progId="Equation.3">
                  <p:embed/>
                </p:oleObj>
              </mc:Choice>
              <mc:Fallback>
                <p:oleObj name="Уравнение" r:id="rId13" imgW="774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9270" y="1082527"/>
                        <a:ext cx="77436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Прямая соединительная линия 35"/>
          <p:cNvCxnSpPr/>
          <p:nvPr/>
        </p:nvCxnSpPr>
        <p:spPr bwMode="auto">
          <a:xfrm flipH="1">
            <a:off x="8754001" y="983581"/>
            <a:ext cx="24567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Прямая соединительная линия 50"/>
          <p:cNvCxnSpPr/>
          <p:nvPr/>
        </p:nvCxnSpPr>
        <p:spPr bwMode="auto">
          <a:xfrm flipH="1">
            <a:off x="8754001" y="911020"/>
            <a:ext cx="2473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Прямая соединительная линия 51"/>
          <p:cNvCxnSpPr/>
          <p:nvPr/>
        </p:nvCxnSpPr>
        <p:spPr bwMode="auto">
          <a:xfrm flipV="1">
            <a:off x="8999671" y="606948"/>
            <a:ext cx="0" cy="3112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3" name="Прямая соединительная линия 52"/>
          <p:cNvCxnSpPr/>
          <p:nvPr/>
        </p:nvCxnSpPr>
        <p:spPr bwMode="auto">
          <a:xfrm>
            <a:off x="8999671" y="983581"/>
            <a:ext cx="0" cy="2914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aphicFrame>
        <p:nvGraphicFramePr>
          <p:cNvPr id="54" name="Объект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488620"/>
              </p:ext>
            </p:extLst>
          </p:nvPr>
        </p:nvGraphicFramePr>
        <p:xfrm>
          <a:off x="4419198" y="1110673"/>
          <a:ext cx="68580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52" name="Уравнение" r:id="rId15" imgW="685800" imgH="241200" progId="Equation.3">
                  <p:embed/>
                </p:oleObj>
              </mc:Choice>
              <mc:Fallback>
                <p:oleObj name="Уравнение" r:id="rId15" imgW="685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198" y="1110673"/>
                        <a:ext cx="68580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5" name="Прямая соединительная линия 54"/>
          <p:cNvCxnSpPr/>
          <p:nvPr/>
        </p:nvCxnSpPr>
        <p:spPr bwMode="auto">
          <a:xfrm flipH="1">
            <a:off x="3866339" y="2003389"/>
            <a:ext cx="57727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Прямая соединительная линия 55"/>
          <p:cNvCxnSpPr/>
          <p:nvPr/>
        </p:nvCxnSpPr>
        <p:spPr bwMode="auto">
          <a:xfrm flipH="1">
            <a:off x="3866339" y="1417103"/>
            <a:ext cx="57727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Прямая соединительная линия 56"/>
          <p:cNvCxnSpPr/>
          <p:nvPr/>
        </p:nvCxnSpPr>
        <p:spPr bwMode="auto">
          <a:xfrm flipV="1">
            <a:off x="3949463" y="1417103"/>
            <a:ext cx="0" cy="5862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aphicFrame>
        <p:nvGraphicFramePr>
          <p:cNvPr id="59" name="Объект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665918"/>
              </p:ext>
            </p:extLst>
          </p:nvPr>
        </p:nvGraphicFramePr>
        <p:xfrm>
          <a:off x="4512887" y="2602963"/>
          <a:ext cx="62208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53" name="Формула" r:id="rId17" imgW="622080" imgH="241200" progId="Equation.3">
                  <p:embed/>
                </p:oleObj>
              </mc:Choice>
              <mc:Fallback>
                <p:oleObj name="Формула" r:id="rId17" imgW="622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2887" y="2602963"/>
                        <a:ext cx="62208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Объект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21672"/>
              </p:ext>
            </p:extLst>
          </p:nvPr>
        </p:nvGraphicFramePr>
        <p:xfrm>
          <a:off x="8129270" y="3077819"/>
          <a:ext cx="55872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54" name="Уравнение" r:id="rId19" imgW="558720" imgH="241200" progId="Equation.3">
                  <p:embed/>
                </p:oleObj>
              </mc:Choice>
              <mc:Fallback>
                <p:oleObj name="Уравнение" r:id="rId19" imgW="558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9270" y="3077819"/>
                        <a:ext cx="55872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8" name="Прямая соединительная линия 67"/>
          <p:cNvCxnSpPr/>
          <p:nvPr/>
        </p:nvCxnSpPr>
        <p:spPr bwMode="auto">
          <a:xfrm flipH="1">
            <a:off x="8563343" y="3574420"/>
            <a:ext cx="24567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Прямая соединительная линия 68"/>
          <p:cNvCxnSpPr/>
          <p:nvPr/>
        </p:nvCxnSpPr>
        <p:spPr bwMode="auto">
          <a:xfrm flipH="1">
            <a:off x="8563343" y="3435870"/>
            <a:ext cx="2473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Прямая соединительная линия 69"/>
          <p:cNvCxnSpPr/>
          <p:nvPr/>
        </p:nvCxnSpPr>
        <p:spPr bwMode="auto">
          <a:xfrm flipV="1">
            <a:off x="8809013" y="3131798"/>
            <a:ext cx="0" cy="3112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1" name="Прямая соединительная линия 70"/>
          <p:cNvCxnSpPr/>
          <p:nvPr/>
        </p:nvCxnSpPr>
        <p:spPr bwMode="auto">
          <a:xfrm>
            <a:off x="8809013" y="3574420"/>
            <a:ext cx="0" cy="2914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2" name="Прямая соединительная линия 71"/>
          <p:cNvCxnSpPr/>
          <p:nvPr/>
        </p:nvCxnSpPr>
        <p:spPr bwMode="auto">
          <a:xfrm flipH="1">
            <a:off x="3870299" y="3754558"/>
            <a:ext cx="57727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Прямая соединительная линия 72"/>
          <p:cNvCxnSpPr/>
          <p:nvPr/>
        </p:nvCxnSpPr>
        <p:spPr bwMode="auto">
          <a:xfrm flipH="1">
            <a:off x="3870299" y="2514105"/>
            <a:ext cx="57727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Прямая соединительная линия 73"/>
          <p:cNvCxnSpPr/>
          <p:nvPr/>
        </p:nvCxnSpPr>
        <p:spPr bwMode="auto">
          <a:xfrm flipV="1">
            <a:off x="3953423" y="2514105"/>
            <a:ext cx="0" cy="12404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5" name="Text Box 6"/>
          <p:cNvSpPr txBox="1">
            <a:spLocks noChangeArrowheads="1"/>
          </p:cNvSpPr>
          <p:nvPr/>
        </p:nvSpPr>
        <p:spPr bwMode="auto">
          <a:xfrm>
            <a:off x="3866339" y="3984832"/>
            <a:ext cx="51573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b="1" dirty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53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– Изменение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угла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нутации при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движении снаряда по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траектории: </a:t>
            </a:r>
            <a:r>
              <a:rPr lang="ru-RU" altLang="ru-RU" sz="1200" b="1" i="1" dirty="0" smtClean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симметричный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снаряд; </a:t>
            </a:r>
            <a:b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ru-RU" altLang="ru-RU" sz="1200" b="1" i="1" dirty="0" smtClean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асимметричный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снаряд </a:t>
            </a:r>
            <a:r>
              <a:rPr lang="ru-RU" altLang="ru-RU" sz="1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l-GR" altLang="ru-RU" sz="1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Δ</a:t>
            </a:r>
            <a:r>
              <a:rPr lang="en-US" altLang="ru-RU" sz="1200" i="1" dirty="0">
                <a:solidFill>
                  <a:srgbClr val="000000"/>
                </a:solidFill>
                <a:cs typeface="Times New Roman" panose="02020603050405020304" pitchFamily="18" charset="0"/>
              </a:rPr>
              <a:t>r</a:t>
            </a:r>
            <a:r>
              <a:rPr lang="en-US" altLang="ru-RU" sz="1200" i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ru-RU" sz="1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= 0,5 </a:t>
            </a:r>
            <a:r>
              <a:rPr lang="ru-RU" altLang="ru-RU" sz="1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мм; </a:t>
            </a:r>
            <a:r>
              <a:rPr lang="el-GR" altLang="ru-RU" sz="1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Δ</a:t>
            </a:r>
            <a:r>
              <a:rPr lang="en-US" altLang="ru-RU" sz="1200" i="1" dirty="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ru-RU" sz="1200" i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ru-RU" sz="1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= </a:t>
            </a:r>
            <a:r>
              <a:rPr lang="en-US" altLang="ru-RU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3</a:t>
            </a:r>
            <a:r>
              <a:rPr lang="en-US" altLang="ru-RU" sz="1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ru-RU" altLang="ru-RU" sz="1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мм)</a:t>
            </a:r>
            <a:endParaRPr lang="ru-RU" altLang="ru-RU" sz="1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6" name="TextBox 31"/>
          <p:cNvSpPr txBox="1">
            <a:spLocks noChangeArrowheads="1"/>
          </p:cNvSpPr>
          <p:nvPr/>
        </p:nvSpPr>
        <p:spPr bwMode="auto">
          <a:xfrm>
            <a:off x="4341703" y="790739"/>
            <a:ext cx="45561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sz="1300" b="1" i="1" dirty="0">
                <a:latin typeface="Bookman Old Style" pitchFamily="18" charset="0"/>
              </a:rPr>
              <a:t>а</a:t>
            </a:r>
            <a:r>
              <a:rPr lang="ru-RU" sz="1300" b="1" dirty="0">
                <a:latin typeface="Bookman Old Style" pitchFamily="18" charset="0"/>
              </a:rPr>
              <a:t>)</a:t>
            </a:r>
          </a:p>
        </p:txBody>
      </p:sp>
      <p:sp>
        <p:nvSpPr>
          <p:cNvPr id="77" name="TextBox 31"/>
          <p:cNvSpPr txBox="1">
            <a:spLocks noChangeArrowheads="1"/>
          </p:cNvSpPr>
          <p:nvPr/>
        </p:nvSpPr>
        <p:spPr bwMode="auto">
          <a:xfrm>
            <a:off x="4343730" y="2319633"/>
            <a:ext cx="45561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sz="1300" b="1" i="1" dirty="0">
                <a:latin typeface="Bookman Old Style" pitchFamily="18" charset="0"/>
              </a:rPr>
              <a:t>б</a:t>
            </a:r>
            <a:r>
              <a:rPr lang="ru-RU" sz="1300" b="1" dirty="0" smtClean="0">
                <a:latin typeface="Bookman Old Style" pitchFamily="18" charset="0"/>
              </a:rPr>
              <a:t>)</a:t>
            </a:r>
            <a:endParaRPr lang="ru-RU" sz="1300" b="1" dirty="0">
              <a:latin typeface="Bookman Old Style" pitchFamily="18" charset="0"/>
            </a:endParaRPr>
          </a:p>
        </p:txBody>
      </p:sp>
      <p:sp>
        <p:nvSpPr>
          <p:cNvPr id="50" name="Text Box 6"/>
          <p:cNvSpPr txBox="1">
            <a:spLocks noChangeArrowheads="1"/>
          </p:cNvSpPr>
          <p:nvPr/>
        </p:nvSpPr>
        <p:spPr bwMode="auto">
          <a:xfrm>
            <a:off x="126613" y="5823899"/>
            <a:ext cx="4356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r>
              <a:rPr lang="ru-RU" altLang="ru-RU" sz="1200" b="1" dirty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54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– Зависимости отклонения</a:t>
            </a:r>
            <a:r>
              <a:rPr lang="en-US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от точки прицеливания </a:t>
            </a:r>
            <a:r>
              <a:rPr lang="ru-RU" altLang="ru-RU" sz="1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Δ</a:t>
            </a:r>
            <a:r>
              <a:rPr lang="en-US" altLang="ru-RU" sz="1200" i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R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(дальность 2000 м) от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отклонения центра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масс по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радиусу </a:t>
            </a:r>
            <a:r>
              <a:rPr lang="ru-RU" altLang="ru-RU" sz="1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Δ</a:t>
            </a:r>
            <a:r>
              <a:rPr lang="ru-RU" altLang="ru-RU" sz="1200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r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 и оси снаряда </a:t>
            </a:r>
            <a:r>
              <a:rPr lang="ru-RU" altLang="ru-RU" sz="1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Δ</a:t>
            </a:r>
            <a:r>
              <a:rPr lang="ru-RU" altLang="ru-RU" sz="1200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endParaRPr lang="ru-RU" altLang="ru-RU" sz="1200" i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Text Box 6"/>
          <p:cNvSpPr txBox="1">
            <a:spLocks noChangeArrowheads="1"/>
          </p:cNvSpPr>
          <p:nvPr/>
        </p:nvSpPr>
        <p:spPr bwMode="auto">
          <a:xfrm>
            <a:off x="596085" y="4915835"/>
            <a:ext cx="25219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b="1" dirty="0" smtClean="0">
                <a:solidFill>
                  <a:schemeClr val="tx1"/>
                </a:solidFill>
                <a:latin typeface="Bookman Old Style" pitchFamily="18" charset="0"/>
              </a:rPr>
              <a:t>Рис. </a:t>
            </a:r>
            <a:r>
              <a:rPr lang="en-US" altLang="ru-RU" sz="1200" b="1" dirty="0" smtClean="0">
                <a:solidFill>
                  <a:schemeClr val="tx1"/>
                </a:solidFill>
                <a:latin typeface="Bookman Old Style" pitchFamily="18" charset="0"/>
              </a:rPr>
              <a:t>5</a:t>
            </a:r>
            <a:r>
              <a:rPr lang="ru-RU" altLang="ru-RU" sz="1200" b="1" dirty="0" smtClean="0">
                <a:solidFill>
                  <a:schemeClr val="tx1"/>
                </a:solidFill>
                <a:latin typeface="Bookman Old Style" pitchFamily="18" charset="0"/>
              </a:rPr>
              <a:t>2</a:t>
            </a:r>
            <a:r>
              <a:rPr lang="ru-RU" altLang="ru-RU" sz="1200" dirty="0" smtClean="0">
                <a:solidFill>
                  <a:schemeClr val="tx1"/>
                </a:solidFill>
                <a:latin typeface="Bookman Old Style" pitchFamily="18" charset="0"/>
              </a:rPr>
              <a:t> – Отклонение центра масс снаряда ОФ 30 мм</a:t>
            </a:r>
            <a:endParaRPr lang="ru-RU" altLang="ru-RU" sz="12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90453"/>
              </p:ext>
            </p:extLst>
          </p:nvPr>
        </p:nvGraphicFramePr>
        <p:xfrm>
          <a:off x="8295762" y="5671891"/>
          <a:ext cx="776952" cy="205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55" name="Формула" r:id="rId21" imgW="863280" imgH="228600" progId="Equation.3">
                  <p:embed/>
                </p:oleObj>
              </mc:Choice>
              <mc:Fallback>
                <p:oleObj name="Формула" r:id="rId21" imgW="863280" imgH="228600" progId="Equation.3">
                  <p:embed/>
                  <p:pic>
                    <p:nvPicPr>
                      <p:cNvPr id="0" name="Объект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5762" y="5671891"/>
                        <a:ext cx="776952" cy="205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193438"/>
              </p:ext>
            </p:extLst>
          </p:nvPr>
        </p:nvGraphicFramePr>
        <p:xfrm>
          <a:off x="8271816" y="5372884"/>
          <a:ext cx="788987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56" name="Формула" r:id="rId23" imgW="876240" imgH="228600" progId="Equation.3">
                  <p:embed/>
                </p:oleObj>
              </mc:Choice>
              <mc:Fallback>
                <p:oleObj name="Формула" r:id="rId23" imgW="876240" imgH="228600" progId="Equation.3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1816" y="5372884"/>
                        <a:ext cx="788987" cy="20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46630"/>
              </p:ext>
            </p:extLst>
          </p:nvPr>
        </p:nvGraphicFramePr>
        <p:xfrm>
          <a:off x="8265466" y="5090309"/>
          <a:ext cx="80010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57" name="Формула" r:id="rId25" imgW="888840" imgH="228600" progId="Equation.3">
                  <p:embed/>
                </p:oleObj>
              </mc:Choice>
              <mc:Fallback>
                <p:oleObj name="Формула" r:id="rId25" imgW="888840" imgH="228600" progId="Equation.3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5466" y="5090309"/>
                        <a:ext cx="800100" cy="20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50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145" y="4039916"/>
            <a:ext cx="3711550" cy="200116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29" y="3971028"/>
            <a:ext cx="3860190" cy="2067642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303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5.4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.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Результаты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решения задачи повышения дальности стрельбы 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8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254000" y="487084"/>
            <a:ext cx="8710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</a:pPr>
            <a: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  <a:t>Результаты </a:t>
            </a:r>
            <a:r>
              <a:rPr lang="ru-RU" sz="1600" b="1" dirty="0" smtClean="0">
                <a:solidFill>
                  <a:schemeClr val="tx1"/>
                </a:solidFill>
                <a:latin typeface="Bookman Old Style" pitchFamily="18" charset="0"/>
              </a:rPr>
              <a:t>оптимизации аэродинамической формы (снаряд </a:t>
            </a:r>
            <a: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  <a:t>ОФ 152 мм)</a:t>
            </a:r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>
            <a:off x="561753" y="6052303"/>
            <a:ext cx="83252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7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‑ Зависимость коэффициента </a:t>
            </a:r>
            <a:r>
              <a:rPr lang="ru-RU" altLang="ru-RU" sz="1200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С</a:t>
            </a:r>
            <a:r>
              <a:rPr lang="ru-RU" altLang="ru-RU" sz="1200" i="1" baseline="-250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х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 от параметров формы снаряда:</a:t>
            </a:r>
          </a:p>
          <a:p>
            <a:pPr algn="ctr" eaLnBrk="1" hangingPunct="1"/>
            <a:r>
              <a:rPr lang="ru-RU" altLang="ru-RU" sz="1200" b="1" i="1" dirty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радиуса кривизны головной части </a:t>
            </a:r>
            <a:r>
              <a:rPr lang="en-US" altLang="ru-RU" sz="1200" i="1" dirty="0">
                <a:solidFill>
                  <a:srgbClr val="000000"/>
                </a:solidFill>
                <a:cs typeface="Times New Roman" panose="02020603050405020304" pitchFamily="18" charset="0"/>
              </a:rPr>
              <a:t>R</a:t>
            </a:r>
            <a:r>
              <a:rPr lang="ru-RU" altLang="ru-RU" sz="1200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г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 ;  </a:t>
            </a:r>
            <a:r>
              <a:rPr lang="ru-RU" altLang="ru-RU" sz="1200" b="1" i="1" dirty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угла сужения донной части </a:t>
            </a:r>
            <a:r>
              <a:rPr lang="el-GR" altLang="ru-RU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α</a:t>
            </a:r>
            <a:r>
              <a:rPr lang="ru-RU" altLang="ru-RU" sz="1200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д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2" name="Прямоугольник 41"/>
          <p:cNvSpPr/>
          <p:nvPr/>
        </p:nvSpPr>
        <p:spPr>
          <a:xfrm>
            <a:off x="1290303" y="434973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400" b="1" i="1" dirty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endParaRPr lang="ru-RU" sz="1400" b="1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5355144" y="4406536"/>
            <a:ext cx="3513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400" b="1" i="1" dirty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endParaRPr lang="ru-RU" sz="1400" b="1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825741" y="4537000"/>
            <a:ext cx="46232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1820615" y="4730765"/>
            <a:ext cx="46232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2376365" y="4400096"/>
            <a:ext cx="22391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фактическое значение</a:t>
            </a:r>
          </a:p>
          <a:p>
            <a:pPr eaLnBrk="1" hangingPunct="1"/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оптимальное значение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373447" y="2769310"/>
            <a:ext cx="28480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Рис. 5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‑ Схема артиллерийского снаряда</a:t>
            </a:r>
          </a:p>
        </p:txBody>
      </p:sp>
      <p:grpSp>
        <p:nvGrpSpPr>
          <p:cNvPr id="21" name="Group 920"/>
          <p:cNvGrpSpPr>
            <a:grpSpLocks noChangeAspect="1"/>
          </p:cNvGrpSpPr>
          <p:nvPr/>
        </p:nvGrpSpPr>
        <p:grpSpPr bwMode="auto">
          <a:xfrm>
            <a:off x="87700" y="1468061"/>
            <a:ext cx="3419561" cy="1301249"/>
            <a:chOff x="2584" y="3745"/>
            <a:chExt cx="5084" cy="1934"/>
          </a:xfrm>
        </p:grpSpPr>
        <p:sp>
          <p:nvSpPr>
            <p:cNvPr id="22" name="AutoShape 947"/>
            <p:cNvSpPr>
              <a:spLocks noChangeAspect="1" noChangeArrowheads="1"/>
            </p:cNvSpPr>
            <p:nvPr/>
          </p:nvSpPr>
          <p:spPr bwMode="auto">
            <a:xfrm>
              <a:off x="2584" y="3745"/>
              <a:ext cx="5084" cy="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Прямая соединительная линия 3"/>
            <p:cNvSpPr>
              <a:spLocks noChangeShapeType="1"/>
            </p:cNvSpPr>
            <p:nvPr/>
          </p:nvSpPr>
          <p:spPr bwMode="auto">
            <a:xfrm>
              <a:off x="4191" y="4029"/>
              <a:ext cx="13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Прямая соединительная линия 4"/>
            <p:cNvSpPr>
              <a:spLocks noChangeShapeType="1"/>
            </p:cNvSpPr>
            <p:nvPr/>
          </p:nvSpPr>
          <p:spPr bwMode="auto">
            <a:xfrm flipH="1">
              <a:off x="3636" y="4028"/>
              <a:ext cx="555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Прямая соединительная линия 5"/>
            <p:cNvSpPr>
              <a:spLocks noChangeShapeType="1"/>
            </p:cNvSpPr>
            <p:nvPr/>
          </p:nvSpPr>
          <p:spPr bwMode="auto">
            <a:xfrm>
              <a:off x="4202" y="4823"/>
              <a:ext cx="13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Прямая соединительная линия 6"/>
            <p:cNvSpPr>
              <a:spLocks noChangeShapeType="1"/>
            </p:cNvSpPr>
            <p:nvPr/>
          </p:nvSpPr>
          <p:spPr bwMode="auto">
            <a:xfrm flipH="1" flipV="1">
              <a:off x="3645" y="4680"/>
              <a:ext cx="555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Прямая соединительная линия 7"/>
            <p:cNvSpPr>
              <a:spLocks noChangeShapeType="1"/>
            </p:cNvSpPr>
            <p:nvPr/>
          </p:nvSpPr>
          <p:spPr bwMode="auto">
            <a:xfrm>
              <a:off x="3636" y="4191"/>
              <a:ext cx="1" cy="4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Прямая соединительная линия 9"/>
            <p:cNvSpPr>
              <a:spLocks noChangeShapeType="1"/>
            </p:cNvSpPr>
            <p:nvPr/>
          </p:nvSpPr>
          <p:spPr bwMode="auto">
            <a:xfrm flipH="1">
              <a:off x="3622" y="4433"/>
              <a:ext cx="370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Полилиния 36"/>
            <p:cNvSpPr>
              <a:spLocks/>
            </p:cNvSpPr>
            <p:nvPr/>
          </p:nvSpPr>
          <p:spPr bwMode="auto">
            <a:xfrm flipH="1">
              <a:off x="5537" y="4028"/>
              <a:ext cx="1800" cy="405"/>
            </a:xfrm>
            <a:custGeom>
              <a:avLst/>
              <a:gdLst>
                <a:gd name="T0" fmla="*/ 0 w 1143000"/>
                <a:gd name="T1" fmla="*/ 257175 h 266700"/>
                <a:gd name="T2" fmla="*/ 581025 w 1143000"/>
                <a:gd name="T3" fmla="*/ 55109 h 266700"/>
                <a:gd name="T4" fmla="*/ 1143000 w 1143000"/>
                <a:gd name="T5" fmla="*/ 0 h 26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3000" h="266700">
                  <a:moveTo>
                    <a:pt x="0" y="266700"/>
                  </a:moveTo>
                  <a:cubicBezTo>
                    <a:pt x="195262" y="184150"/>
                    <a:pt x="390525" y="101600"/>
                    <a:pt x="581025" y="57150"/>
                  </a:cubicBezTo>
                  <a:cubicBezTo>
                    <a:pt x="771525" y="12700"/>
                    <a:pt x="1052513" y="6350"/>
                    <a:pt x="114300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Полилиния 12"/>
            <p:cNvSpPr>
              <a:spLocks/>
            </p:cNvSpPr>
            <p:nvPr/>
          </p:nvSpPr>
          <p:spPr bwMode="auto">
            <a:xfrm flipH="1" flipV="1">
              <a:off x="5537" y="4433"/>
              <a:ext cx="1800" cy="390"/>
            </a:xfrm>
            <a:custGeom>
              <a:avLst/>
              <a:gdLst>
                <a:gd name="T0" fmla="*/ 0 w 1143000"/>
                <a:gd name="T1" fmla="*/ 247649 h 266700"/>
                <a:gd name="T2" fmla="*/ 581025 w 1143000"/>
                <a:gd name="T3" fmla="*/ 53068 h 266700"/>
                <a:gd name="T4" fmla="*/ 1143000 w 1143000"/>
                <a:gd name="T5" fmla="*/ 0 h 26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3000" h="266700">
                  <a:moveTo>
                    <a:pt x="0" y="266700"/>
                  </a:moveTo>
                  <a:cubicBezTo>
                    <a:pt x="195262" y="184150"/>
                    <a:pt x="390525" y="101600"/>
                    <a:pt x="581025" y="57150"/>
                  </a:cubicBezTo>
                  <a:cubicBezTo>
                    <a:pt x="771525" y="12700"/>
                    <a:pt x="1052513" y="6350"/>
                    <a:pt x="114300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Прямая соединительная линия 13"/>
            <p:cNvSpPr>
              <a:spLocks noChangeShapeType="1"/>
            </p:cNvSpPr>
            <p:nvPr/>
          </p:nvSpPr>
          <p:spPr bwMode="auto">
            <a:xfrm>
              <a:off x="5537" y="4028"/>
              <a:ext cx="15" cy="12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Прямая соединительная линия 14"/>
            <p:cNvSpPr>
              <a:spLocks noChangeShapeType="1"/>
            </p:cNvSpPr>
            <p:nvPr/>
          </p:nvSpPr>
          <p:spPr bwMode="auto">
            <a:xfrm>
              <a:off x="4191" y="4047"/>
              <a:ext cx="1" cy="12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Прямая соединительная линия 15"/>
            <p:cNvSpPr>
              <a:spLocks noChangeShapeType="1"/>
            </p:cNvSpPr>
            <p:nvPr/>
          </p:nvSpPr>
          <p:spPr bwMode="auto">
            <a:xfrm>
              <a:off x="7329" y="4444"/>
              <a:ext cx="1" cy="8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Прямая соединительная линия 16"/>
            <p:cNvSpPr>
              <a:spLocks noChangeShapeType="1"/>
            </p:cNvSpPr>
            <p:nvPr/>
          </p:nvSpPr>
          <p:spPr bwMode="auto">
            <a:xfrm flipH="1">
              <a:off x="3635" y="4185"/>
              <a:ext cx="1" cy="1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Прямая соединительная линия 17"/>
            <p:cNvSpPr>
              <a:spLocks noChangeShapeType="1"/>
            </p:cNvSpPr>
            <p:nvPr/>
          </p:nvSpPr>
          <p:spPr bwMode="auto">
            <a:xfrm>
              <a:off x="2867" y="4036"/>
              <a:ext cx="129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Прямая соединительная линия 18"/>
            <p:cNvSpPr>
              <a:spLocks noChangeShapeType="1"/>
            </p:cNvSpPr>
            <p:nvPr/>
          </p:nvSpPr>
          <p:spPr bwMode="auto">
            <a:xfrm flipH="1">
              <a:off x="2877" y="4036"/>
              <a:ext cx="1290" cy="3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Прямая соединительная линия 19"/>
            <p:cNvSpPr>
              <a:spLocks noChangeShapeType="1"/>
            </p:cNvSpPr>
            <p:nvPr/>
          </p:nvSpPr>
          <p:spPr bwMode="auto">
            <a:xfrm flipH="1">
              <a:off x="6198" y="4111"/>
              <a:ext cx="224" cy="9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arrow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Прямая со стрелкой 20"/>
            <p:cNvSpPr>
              <a:spLocks noChangeShapeType="1"/>
            </p:cNvSpPr>
            <p:nvPr/>
          </p:nvSpPr>
          <p:spPr bwMode="auto">
            <a:xfrm>
              <a:off x="5540" y="5246"/>
              <a:ext cx="178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Прямая со стрелкой 21"/>
            <p:cNvSpPr>
              <a:spLocks noChangeShapeType="1"/>
            </p:cNvSpPr>
            <p:nvPr/>
          </p:nvSpPr>
          <p:spPr bwMode="auto">
            <a:xfrm>
              <a:off x="4205" y="5245"/>
              <a:ext cx="1335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Прямая со стрелкой 22"/>
            <p:cNvSpPr>
              <a:spLocks noChangeShapeType="1"/>
            </p:cNvSpPr>
            <p:nvPr/>
          </p:nvSpPr>
          <p:spPr bwMode="auto">
            <a:xfrm>
              <a:off x="3635" y="5237"/>
              <a:ext cx="555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Полилиния 24"/>
            <p:cNvSpPr>
              <a:spLocks/>
            </p:cNvSpPr>
            <p:nvPr/>
          </p:nvSpPr>
          <p:spPr bwMode="auto">
            <a:xfrm flipH="1">
              <a:off x="3106" y="4067"/>
              <a:ext cx="49" cy="210"/>
            </a:xfrm>
            <a:custGeom>
              <a:avLst/>
              <a:gdLst>
                <a:gd name="T0" fmla="*/ 28575 w 31324"/>
                <a:gd name="T1" fmla="*/ 0 h 133350"/>
                <a:gd name="T2" fmla="*/ 28575 w 31324"/>
                <a:gd name="T3" fmla="*/ 76200 h 133350"/>
                <a:gd name="T4" fmla="*/ 0 w 31324"/>
                <a:gd name="T5" fmla="*/ 133350 h 1333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24" h="133350">
                  <a:moveTo>
                    <a:pt x="28575" y="0"/>
                  </a:moveTo>
                  <a:cubicBezTo>
                    <a:pt x="30956" y="26987"/>
                    <a:pt x="33338" y="53975"/>
                    <a:pt x="28575" y="76200"/>
                  </a:cubicBezTo>
                  <a:cubicBezTo>
                    <a:pt x="23812" y="98425"/>
                    <a:pt x="11906" y="115887"/>
                    <a:pt x="0" y="13335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AutoShape 927"/>
            <p:cNvSpPr>
              <a:spLocks noChangeShapeType="1"/>
            </p:cNvSpPr>
            <p:nvPr/>
          </p:nvSpPr>
          <p:spPr bwMode="auto">
            <a:xfrm>
              <a:off x="4530" y="4035"/>
              <a:ext cx="1" cy="7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aphicFrame>
          <p:nvGraphicFramePr>
            <p:cNvPr id="57" name="Объект 56"/>
            <p:cNvGraphicFramePr>
              <a:graphicFrameLocks noChangeAspect="1"/>
            </p:cNvGraphicFramePr>
            <p:nvPr/>
          </p:nvGraphicFramePr>
          <p:xfrm>
            <a:off x="4599" y="4120"/>
            <a:ext cx="200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476" name="Уравнение" r:id="rId6" imgW="126780" imgH="164814" progId="Equation.3">
                    <p:embed/>
                  </p:oleObj>
                </mc:Choice>
                <mc:Fallback>
                  <p:oleObj name="Уравнение" r:id="rId6" imgW="126780" imgH="1648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9" y="4120"/>
                          <a:ext cx="200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Объект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2217615"/>
                </p:ext>
              </p:extLst>
            </p:nvPr>
          </p:nvGraphicFramePr>
          <p:xfrm>
            <a:off x="6294" y="4836"/>
            <a:ext cx="27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477" name="Уравнение" r:id="rId8" imgW="177646" imgH="190335" progId="Equation.3">
                    <p:embed/>
                  </p:oleObj>
                </mc:Choice>
                <mc:Fallback>
                  <p:oleObj name="Уравнение" r:id="rId8" imgW="177646" imgH="1903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4" y="4836"/>
                          <a:ext cx="279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Объект 58"/>
            <p:cNvGraphicFramePr>
              <a:graphicFrameLocks/>
            </p:cNvGraphicFramePr>
            <p:nvPr/>
          </p:nvGraphicFramePr>
          <p:xfrm>
            <a:off x="6163" y="5237"/>
            <a:ext cx="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478" name="Уравнение" r:id="rId10" imgW="152334" imgH="190417" progId="Equation.3">
                    <p:embed/>
                  </p:oleObj>
                </mc:Choice>
                <mc:Fallback>
                  <p:oleObj name="Уравнение" r:id="rId10" imgW="152334" imgH="190417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3" y="5237"/>
                          <a:ext cx="240" cy="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Объект 59"/>
            <p:cNvGraphicFramePr>
              <a:graphicFrameLocks/>
            </p:cNvGraphicFramePr>
            <p:nvPr/>
          </p:nvGraphicFramePr>
          <p:xfrm>
            <a:off x="4726" y="5238"/>
            <a:ext cx="260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479" name="Уравнение" r:id="rId12" imgW="164957" imgH="203024" progId="Equation.3">
                    <p:embed/>
                  </p:oleObj>
                </mc:Choice>
                <mc:Fallback>
                  <p:oleObj name="Уравнение" r:id="rId12" imgW="164957" imgH="203024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6" y="5238"/>
                          <a:ext cx="260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Объект 60"/>
            <p:cNvGraphicFramePr>
              <a:graphicFrameLocks/>
            </p:cNvGraphicFramePr>
            <p:nvPr/>
          </p:nvGraphicFramePr>
          <p:xfrm>
            <a:off x="3801" y="5213"/>
            <a:ext cx="22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480" name="Уравнение" r:id="rId14" imgW="139639" imgH="203112" progId="Equation.3">
                    <p:embed/>
                  </p:oleObj>
                </mc:Choice>
                <mc:Fallback>
                  <p:oleObj name="Уравнение" r:id="rId14" imgW="139639" imgH="203112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1" y="5213"/>
                          <a:ext cx="221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Объект 61"/>
            <p:cNvGraphicFramePr>
              <a:graphicFrameLocks/>
            </p:cNvGraphicFramePr>
            <p:nvPr/>
          </p:nvGraphicFramePr>
          <p:xfrm>
            <a:off x="2745" y="4028"/>
            <a:ext cx="300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481" name="Уравнение" r:id="rId16" imgW="190417" imgH="203112" progId="Equation.3">
                    <p:embed/>
                  </p:oleObj>
                </mc:Choice>
                <mc:Fallback>
                  <p:oleObj name="Уравнение" r:id="rId16" imgW="190417" imgH="203112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5" y="4028"/>
                          <a:ext cx="300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" name="Text Box 6"/>
          <p:cNvSpPr txBox="1">
            <a:spLocks noChangeArrowheads="1"/>
          </p:cNvSpPr>
          <p:nvPr/>
        </p:nvSpPr>
        <p:spPr bwMode="auto">
          <a:xfrm>
            <a:off x="4421976" y="2202653"/>
            <a:ext cx="44411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6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‑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Форма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артиллерийского снаряда</a:t>
            </a:r>
          </a:p>
        </p:txBody>
      </p:sp>
      <p:graphicFrame>
        <p:nvGraphicFramePr>
          <p:cNvPr id="64" name="Диаграмма 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832905"/>
              </p:ext>
            </p:extLst>
          </p:nvPr>
        </p:nvGraphicFramePr>
        <p:xfrm>
          <a:off x="3748121" y="839124"/>
          <a:ext cx="5395879" cy="1331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65" name="Text Box 6"/>
          <p:cNvSpPr txBox="1">
            <a:spLocks noChangeArrowheads="1"/>
          </p:cNvSpPr>
          <p:nvPr/>
        </p:nvSpPr>
        <p:spPr bwMode="auto">
          <a:xfrm>
            <a:off x="3863749" y="2493799"/>
            <a:ext cx="39468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1200" b="1" dirty="0">
                <a:solidFill>
                  <a:srgbClr val="000000"/>
                </a:solidFill>
                <a:latin typeface="Bookman Old Style" pitchFamily="18" charset="0"/>
              </a:rPr>
              <a:t>Таблица 2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–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Результаты расчета</a:t>
            </a:r>
            <a:endParaRPr lang="ru-RU" altLang="ru-RU" sz="12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66" name="Таблица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262030"/>
              </p:ext>
            </p:extLst>
          </p:nvPr>
        </p:nvGraphicFramePr>
        <p:xfrm>
          <a:off x="3865136" y="2792397"/>
          <a:ext cx="5104692" cy="121729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1102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10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833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Штатная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форма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Оптимальная</a:t>
                      </a:r>
                      <a:r>
                        <a:rPr lang="ru-RU" sz="13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форма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Коэффициент </a:t>
                      </a:r>
                      <a:r>
                        <a:rPr lang="ru-RU" sz="13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лобового сопротивления </a:t>
                      </a:r>
                      <a:r>
                        <a:rPr lang="en-US" sz="1300" b="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3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 </a:t>
                      </a:r>
                      <a:r>
                        <a:rPr lang="en-US" sz="13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ru-RU" sz="13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=2,0</a:t>
                      </a:r>
                      <a:endParaRPr lang="ru-RU" sz="13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0,288</a:t>
                      </a:r>
                      <a:endParaRPr lang="ru-RU" sz="13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0,258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(-10,4%)</a:t>
                      </a:r>
                      <a:endParaRPr lang="ru-RU" sz="13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51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Максимальная дальность </a:t>
                      </a:r>
                      <a:r>
                        <a:rPr lang="ru-RU" sz="13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стрельбы, км</a:t>
                      </a:r>
                      <a:r>
                        <a:rPr lang="ru-RU" sz="13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ru-RU" sz="13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3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 скорости </a:t>
                      </a:r>
                      <a:r>
                        <a:rPr lang="en-US" sz="13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ru-RU" sz="1300" b="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-RU" sz="13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=945 м/с</a:t>
                      </a:r>
                      <a:endParaRPr lang="ru-RU" sz="13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28,1</a:t>
                      </a:r>
                      <a:endParaRPr lang="ru-RU" sz="13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30,4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(+8,2%)</a:t>
                      </a:r>
                      <a:endParaRPr lang="ru-RU" sz="13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7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96" y="4446066"/>
            <a:ext cx="6347932" cy="2033653"/>
          </a:xfrm>
          <a:prstGeom prst="rect">
            <a:avLst/>
          </a:prstGeom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en-US" sz="1800" b="1" dirty="0" smtClean="0">
                <a:solidFill>
                  <a:schemeClr val="tx1"/>
                </a:solidFill>
                <a:latin typeface="Bookman Old Style" pitchFamily="18" charset="0"/>
              </a:rPr>
              <a:t>4</a:t>
            </a:r>
            <a:r>
              <a:rPr lang="ru-RU" sz="1800" b="1" dirty="0">
                <a:solidFill>
                  <a:schemeClr val="tx1"/>
                </a:solidFill>
                <a:latin typeface="Bookman Old Style" pitchFamily="18" charset="0"/>
              </a:rPr>
              <a:t>9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40440" y="4177328"/>
            <a:ext cx="82180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400" b="1" dirty="0">
                <a:solidFill>
                  <a:schemeClr val="tx1"/>
                </a:solidFill>
                <a:latin typeface="Bookman Old Style" pitchFamily="18" charset="0"/>
              </a:rPr>
              <a:t>Использование реактивной тяги в конструкции снаряда</a:t>
            </a:r>
            <a:endParaRPr lang="ru-RU" altLang="ru-RU" sz="14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113" name="Объект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479792"/>
              </p:ext>
            </p:extLst>
          </p:nvPr>
        </p:nvGraphicFramePr>
        <p:xfrm>
          <a:off x="621285" y="867875"/>
          <a:ext cx="2668248" cy="2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43" name="Уравнение" r:id="rId4" imgW="2425680" imgH="266400" progId="Equation.3">
                  <p:embed/>
                </p:oleObj>
              </mc:Choice>
              <mc:Fallback>
                <p:oleObj name="Уравнение" r:id="rId4" imgW="2425680" imgH="266400" progId="Equation.3">
                  <p:embed/>
                  <p:pic>
                    <p:nvPicPr>
                      <p:cNvPr id="113" name="Объект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285" y="867875"/>
                        <a:ext cx="2668248" cy="293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Объект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898958"/>
              </p:ext>
            </p:extLst>
          </p:nvPr>
        </p:nvGraphicFramePr>
        <p:xfrm>
          <a:off x="1383253" y="1691307"/>
          <a:ext cx="92700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44" name="Уравнение" r:id="rId6" imgW="927000" imgH="241200" progId="Equation.3">
                  <p:embed/>
                </p:oleObj>
              </mc:Choice>
              <mc:Fallback>
                <p:oleObj name="Уравнение" r:id="rId6" imgW="927000" imgH="241200" progId="Equation.3">
                  <p:embed/>
                  <p:pic>
                    <p:nvPicPr>
                      <p:cNvPr id="115" name="Объект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3253" y="1691307"/>
                        <a:ext cx="92700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Объект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574648"/>
              </p:ext>
            </p:extLst>
          </p:nvPr>
        </p:nvGraphicFramePr>
        <p:xfrm>
          <a:off x="2527300" y="1691307"/>
          <a:ext cx="72360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45" name="Уравнение" r:id="rId8" imgW="723600" imgH="241200" progId="Equation.3">
                  <p:embed/>
                </p:oleObj>
              </mc:Choice>
              <mc:Fallback>
                <p:oleObj name="Уравнение" r:id="rId8" imgW="723600" imgH="241200" progId="Equation.3">
                  <p:embed/>
                  <p:pic>
                    <p:nvPicPr>
                      <p:cNvPr id="117" name="Объект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1691307"/>
                        <a:ext cx="72360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6"/>
          <p:cNvSpPr txBox="1">
            <a:spLocks noChangeArrowheads="1"/>
          </p:cNvSpPr>
          <p:nvPr/>
        </p:nvSpPr>
        <p:spPr bwMode="auto">
          <a:xfrm>
            <a:off x="274152" y="5631042"/>
            <a:ext cx="235204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6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0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‑ Траектории движения снаряда при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различной задержке времени</a:t>
            </a:r>
            <a:r>
              <a:rPr lang="en-US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n-US" altLang="ru-RU" sz="1200" i="1" dirty="0">
                <a:solidFill>
                  <a:srgbClr val="000000"/>
                </a:solidFill>
                <a:cs typeface="Times New Roman" panose="02020603050405020304" pitchFamily="18" charset="0"/>
              </a:rPr>
              <a:t>t</a:t>
            </a:r>
            <a:r>
              <a:rPr lang="en-US" altLang="ru-RU" sz="1200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 старта</a:t>
            </a:r>
            <a:r>
              <a:rPr lang="en-US" altLang="ru-RU" sz="1200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РД</a:t>
            </a:r>
            <a:endParaRPr lang="ru-RU" altLang="ru-RU" sz="1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55" name="Объект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015334"/>
              </p:ext>
            </p:extLst>
          </p:nvPr>
        </p:nvGraphicFramePr>
        <p:xfrm>
          <a:off x="4763155" y="4482912"/>
          <a:ext cx="2525713" cy="21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46" name="Уравнение" r:id="rId10" imgW="2806560" imgH="241200" progId="Equation.3">
                  <p:embed/>
                </p:oleObj>
              </mc:Choice>
              <mc:Fallback>
                <p:oleObj name="Уравнение" r:id="rId10" imgW="2806560" imgH="241200" progId="Equation.3">
                  <p:embed/>
                  <p:pic>
                    <p:nvPicPr>
                      <p:cNvPr id="55" name="Объект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3155" y="4482912"/>
                        <a:ext cx="2525713" cy="21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6" name="Прямая со стрелкой 55"/>
          <p:cNvCxnSpPr/>
          <p:nvPr/>
        </p:nvCxnSpPr>
        <p:spPr bwMode="auto">
          <a:xfrm>
            <a:off x="6733426" y="4900347"/>
            <a:ext cx="228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9933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57" name="Text Box 6"/>
          <p:cNvSpPr txBox="1">
            <a:spLocks noChangeArrowheads="1"/>
          </p:cNvSpPr>
          <p:nvPr/>
        </p:nvSpPr>
        <p:spPr bwMode="auto">
          <a:xfrm>
            <a:off x="7049391" y="4743222"/>
            <a:ext cx="16738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участок работы</a:t>
            </a:r>
            <a:r>
              <a:rPr lang="en-US" altLang="ru-RU" sz="1200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РД</a:t>
            </a:r>
            <a:endParaRPr lang="ru-RU" altLang="ru-RU" sz="1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58" name="Объект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648100"/>
              </p:ext>
            </p:extLst>
          </p:nvPr>
        </p:nvGraphicFramePr>
        <p:xfrm>
          <a:off x="212808" y="4519662"/>
          <a:ext cx="825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47" name="Уравнение" r:id="rId12" imgW="825480" imgH="241200" progId="Equation.3">
                  <p:embed/>
                </p:oleObj>
              </mc:Choice>
              <mc:Fallback>
                <p:oleObj name="Уравнение" r:id="rId12" imgW="825480" imgH="241200" progId="Equation.3">
                  <p:embed/>
                  <p:pic>
                    <p:nvPicPr>
                      <p:cNvPr id="58" name="Объект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08" y="4519662"/>
                        <a:ext cx="8255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Объект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704317"/>
              </p:ext>
            </p:extLst>
          </p:nvPr>
        </p:nvGraphicFramePr>
        <p:xfrm>
          <a:off x="217957" y="4790624"/>
          <a:ext cx="95220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48" name="Уравнение" r:id="rId14" imgW="952200" imgH="241200" progId="Equation.3">
                  <p:embed/>
                </p:oleObj>
              </mc:Choice>
              <mc:Fallback>
                <p:oleObj name="Уравнение" r:id="rId14" imgW="952200" imgH="241200" progId="Equation.3">
                  <p:embed/>
                  <p:pic>
                    <p:nvPicPr>
                      <p:cNvPr id="59" name="Объект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57" y="4790624"/>
                        <a:ext cx="95220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Объект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926689"/>
              </p:ext>
            </p:extLst>
          </p:nvPr>
        </p:nvGraphicFramePr>
        <p:xfrm>
          <a:off x="7464581" y="5062308"/>
          <a:ext cx="1187208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49" name="Уравнение" r:id="rId16" imgW="1079280" imgH="241200" progId="Equation.3">
                  <p:embed/>
                </p:oleObj>
              </mc:Choice>
              <mc:Fallback>
                <p:oleObj name="Уравнение" r:id="rId16" imgW="1079280" imgH="241200" progId="Equation.3">
                  <p:embed/>
                  <p:pic>
                    <p:nvPicPr>
                      <p:cNvPr id="60" name="Объект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581" y="5062308"/>
                        <a:ext cx="1187208" cy="2653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5.</a:t>
            </a:r>
            <a:r>
              <a:rPr lang="ru-RU" altLang="ru-RU" sz="1800" b="1" dirty="0">
                <a:solidFill>
                  <a:schemeClr val="tx1"/>
                </a:solidFill>
                <a:latin typeface="Bookman Old Style" pitchFamily="18" charset="0"/>
              </a:rPr>
              <a:t>4</a:t>
            </a:r>
            <a:r>
              <a:rPr lang="ru-RU" altLang="ru-RU" sz="1800" b="1" dirty="0" smtClean="0">
                <a:solidFill>
                  <a:schemeClr val="tx1"/>
                </a:solidFill>
                <a:latin typeface="Bookman Old Style" pitchFamily="18" charset="0"/>
              </a:rPr>
              <a:t>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Результаты решения задачи повышения дальности стрельбы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auto">
          <a:xfrm>
            <a:off x="274152" y="457230"/>
            <a:ext cx="84666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Оптимизация баллистических условий стрельбы </a:t>
            </a:r>
            <a: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  <a:t>(снаряд ОФ 152 мм)</a:t>
            </a:r>
            <a:endParaRPr lang="ru-RU" altLang="ru-RU" sz="16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268937" y="1153067"/>
            <a:ext cx="3614585" cy="5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                 </a:t>
            </a:r>
            <a:r>
              <a:rPr lang="en-US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–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из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решения задачи внутренней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баллистики </a:t>
            </a:r>
            <a:r>
              <a:rPr lang="ru-RU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ru-RU" sz="1400" i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E</a:t>
            </a:r>
            <a:r>
              <a:rPr lang="ru-RU" altLang="ru-RU" sz="1400" baseline="-25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п </a:t>
            </a:r>
            <a:r>
              <a:rPr lang="ru-RU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= </a:t>
            </a:r>
            <a:r>
              <a:rPr lang="en-US" altLang="ru-RU" sz="14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const</a:t>
            </a:r>
            <a:r>
              <a:rPr lang="ru-RU" altLang="ru-RU" sz="1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;</a:t>
            </a:r>
            <a:endParaRPr lang="ru-RU" altLang="ru-RU" sz="13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51" name="Объект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874559"/>
              </p:ext>
            </p:extLst>
          </p:nvPr>
        </p:nvGraphicFramePr>
        <p:xfrm>
          <a:off x="340726" y="1681679"/>
          <a:ext cx="82548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50" name="Уравнение" r:id="rId18" imgW="825480" imgH="241200" progId="Equation.3">
                  <p:embed/>
                </p:oleObj>
              </mc:Choice>
              <mc:Fallback>
                <p:oleObj name="Уравнение" r:id="rId18" imgW="825480" imgH="241200" progId="Equation.3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726" y="1681679"/>
                        <a:ext cx="825480" cy="24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Объект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437100"/>
              </p:ext>
            </p:extLst>
          </p:nvPr>
        </p:nvGraphicFramePr>
        <p:xfrm>
          <a:off x="347960" y="1190589"/>
          <a:ext cx="73656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51" name="Уравнение" r:id="rId20" imgW="736560" imgH="241200" progId="Equation.3">
                  <p:embed/>
                </p:oleObj>
              </mc:Choice>
              <mc:Fallback>
                <p:oleObj name="Уравнение" r:id="rId20" imgW="736560" imgH="241200" progId="Equation.3">
                  <p:embed/>
                  <p:pic>
                    <p:nvPicPr>
                      <p:cNvPr id="14" name="Объект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60" y="1190589"/>
                        <a:ext cx="736560" cy="241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Рисунок 5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2808" y="1919920"/>
            <a:ext cx="3485202" cy="1706729"/>
          </a:xfrm>
          <a:prstGeom prst="rect">
            <a:avLst/>
          </a:prstGeom>
        </p:spPr>
      </p:pic>
      <p:sp>
        <p:nvSpPr>
          <p:cNvPr id="89" name="Text Box 6"/>
          <p:cNvSpPr txBox="1">
            <a:spLocks noChangeArrowheads="1"/>
          </p:cNvSpPr>
          <p:nvPr/>
        </p:nvSpPr>
        <p:spPr bwMode="auto">
          <a:xfrm>
            <a:off x="362265" y="3585319"/>
            <a:ext cx="2968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8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‑ Зависимость начальной скорости снаряда от массы</a:t>
            </a:r>
          </a:p>
        </p:txBody>
      </p:sp>
      <p:pic>
        <p:nvPicPr>
          <p:cNvPr id="90" name="Рисунок 8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68279" y="721428"/>
            <a:ext cx="3576676" cy="1807123"/>
          </a:xfrm>
          <a:prstGeom prst="rect">
            <a:avLst/>
          </a:prstGeom>
        </p:spPr>
      </p:pic>
      <p:pic>
        <p:nvPicPr>
          <p:cNvPr id="91" name="Рисунок 9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82774" y="2411142"/>
            <a:ext cx="3547687" cy="1813402"/>
          </a:xfrm>
          <a:prstGeom prst="rect">
            <a:avLst/>
          </a:prstGeom>
        </p:spPr>
      </p:pic>
      <p:sp>
        <p:nvSpPr>
          <p:cNvPr id="92" name="Text Box 6"/>
          <p:cNvSpPr txBox="1">
            <a:spLocks noChangeArrowheads="1"/>
          </p:cNvSpPr>
          <p:nvPr/>
        </p:nvSpPr>
        <p:spPr bwMode="auto">
          <a:xfrm>
            <a:off x="7204253" y="2571738"/>
            <a:ext cx="19554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9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‑ Зависимость угла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стрельбы 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(</a:t>
            </a:r>
            <a:r>
              <a:rPr lang="ru-RU" altLang="ru-RU" sz="1200" b="1" i="1" dirty="0" smtClean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/>
            </a:r>
            <a:b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и дальности 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(</a:t>
            </a:r>
            <a:r>
              <a:rPr lang="ru-RU" altLang="ru-RU" sz="1200" b="1" i="1" dirty="0" smtClean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b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ru-RU" alt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от </a:t>
            </a:r>
            <a:r>
              <a:rPr lang="ru-RU" altLang="ru-RU" sz="1200" dirty="0">
                <a:solidFill>
                  <a:srgbClr val="000000"/>
                </a:solidFill>
                <a:latin typeface="Bookman Old Style" pitchFamily="18" charset="0"/>
              </a:rPr>
              <a:t>массы снаряда</a:t>
            </a:r>
            <a:endParaRPr lang="ru-RU" altLang="ru-RU" sz="1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3" name="Прямоугольник 92"/>
          <p:cNvSpPr/>
          <p:nvPr/>
        </p:nvSpPr>
        <p:spPr>
          <a:xfrm>
            <a:off x="4299353" y="95680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400" b="1" i="1" dirty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endParaRPr lang="ru-RU" sz="1400" b="1" dirty="0"/>
          </a:p>
        </p:txBody>
      </p:sp>
      <p:sp>
        <p:nvSpPr>
          <p:cNvPr id="94" name="Прямоугольник 93"/>
          <p:cNvSpPr/>
          <p:nvPr/>
        </p:nvSpPr>
        <p:spPr>
          <a:xfrm>
            <a:off x="4312177" y="2638860"/>
            <a:ext cx="3513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400" b="1" i="1" dirty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endParaRPr lang="ru-RU" sz="1400" b="1" dirty="0"/>
          </a:p>
        </p:txBody>
      </p:sp>
      <p:graphicFrame>
        <p:nvGraphicFramePr>
          <p:cNvPr id="95" name="Объект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524028"/>
              </p:ext>
            </p:extLst>
          </p:nvPr>
        </p:nvGraphicFramePr>
        <p:xfrm>
          <a:off x="1990833" y="2471520"/>
          <a:ext cx="91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52" name="Уравнение" r:id="rId25" imgW="914400" imgH="444240" progId="Equation.3">
                  <p:embed/>
                </p:oleObj>
              </mc:Choice>
              <mc:Fallback>
                <p:oleObj name="Уравнение" r:id="rId25" imgW="914400" imgH="444240" progId="Equation.3">
                  <p:embed/>
                  <p:pic>
                    <p:nvPicPr>
                      <p:cNvPr id="35" name="Объект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833" y="2471520"/>
                        <a:ext cx="914400" cy="444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Прямая соединительная линия 96"/>
          <p:cNvCxnSpPr/>
          <p:nvPr/>
        </p:nvCxnSpPr>
        <p:spPr>
          <a:xfrm flipV="1">
            <a:off x="1963601" y="3026228"/>
            <a:ext cx="0" cy="365622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Объект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21914"/>
              </p:ext>
            </p:extLst>
          </p:nvPr>
        </p:nvGraphicFramePr>
        <p:xfrm>
          <a:off x="5404611" y="2683034"/>
          <a:ext cx="1104840" cy="2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53" name="Уравнение" r:id="rId27" imgW="1104840" imgH="241200" progId="Equation.3">
                  <p:embed/>
                </p:oleObj>
              </mc:Choice>
              <mc:Fallback>
                <p:oleObj name="Уравнение" r:id="rId27" imgW="1104840" imgH="241200" progId="Equation.3">
                  <p:embed/>
                  <p:pic>
                    <p:nvPicPr>
                      <p:cNvPr id="34" name="Объект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4611" y="2683034"/>
                        <a:ext cx="1104840" cy="241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Объект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416011"/>
              </p:ext>
            </p:extLst>
          </p:nvPr>
        </p:nvGraphicFramePr>
        <p:xfrm>
          <a:off x="5457981" y="1025710"/>
          <a:ext cx="863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54" name="Уравнение" r:id="rId29" imgW="863280" imgH="266400" progId="Equation.3">
                  <p:embed/>
                </p:oleObj>
              </mc:Choice>
              <mc:Fallback>
                <p:oleObj name="Уравнение" r:id="rId29" imgW="863280" imgH="266400" progId="Equation.3">
                  <p:embed/>
                  <p:pic>
                    <p:nvPicPr>
                      <p:cNvPr id="26" name="Объект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981" y="1025710"/>
                        <a:ext cx="863600" cy="266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0" name="Прямая соединительная линия 99"/>
          <p:cNvCxnSpPr/>
          <p:nvPr/>
        </p:nvCxnSpPr>
        <p:spPr>
          <a:xfrm flipV="1">
            <a:off x="5718364" y="1467850"/>
            <a:ext cx="0" cy="80862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/>
          <p:cNvCxnSpPr/>
          <p:nvPr/>
        </p:nvCxnSpPr>
        <p:spPr>
          <a:xfrm flipV="1">
            <a:off x="5718364" y="2968054"/>
            <a:ext cx="0" cy="101339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Объект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684480"/>
              </p:ext>
            </p:extLst>
          </p:nvPr>
        </p:nvGraphicFramePr>
        <p:xfrm>
          <a:off x="206031" y="5059330"/>
          <a:ext cx="1143000" cy="26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55" name="Уравнение" r:id="rId31" imgW="1143000" imgH="266400" progId="Equation.3">
                  <p:embed/>
                </p:oleObj>
              </mc:Choice>
              <mc:Fallback>
                <p:oleObj name="Уравнение" r:id="rId31" imgW="1143000" imgH="266400" progId="Equation.3">
                  <p:embed/>
                  <p:pic>
                    <p:nvPicPr>
                      <p:cNvPr id="118" name="Объект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031" y="5059330"/>
                        <a:ext cx="1143000" cy="26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Объект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07990"/>
              </p:ext>
            </p:extLst>
          </p:nvPr>
        </p:nvGraphicFramePr>
        <p:xfrm>
          <a:off x="193675" y="5334680"/>
          <a:ext cx="12065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56" name="Уравнение" r:id="rId33" imgW="1206360" imgH="266400" progId="Equation.3">
                  <p:embed/>
                </p:oleObj>
              </mc:Choice>
              <mc:Fallback>
                <p:oleObj name="Уравнение" r:id="rId33" imgW="1206360" imgH="266400" progId="Equation.3">
                  <p:embed/>
                  <p:pic>
                    <p:nvPicPr>
                      <p:cNvPr id="119" name="Объект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5334680"/>
                        <a:ext cx="120650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Прямая соединительная линия 36"/>
          <p:cNvCxnSpPr/>
          <p:nvPr/>
        </p:nvCxnSpPr>
        <p:spPr>
          <a:xfrm flipV="1">
            <a:off x="5548956" y="1467850"/>
            <a:ext cx="0" cy="80862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5548956" y="2971851"/>
            <a:ext cx="0" cy="101912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V="1">
            <a:off x="1822085" y="2968054"/>
            <a:ext cx="0" cy="42379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Объект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739395"/>
              </p:ext>
            </p:extLst>
          </p:nvPr>
        </p:nvGraphicFramePr>
        <p:xfrm>
          <a:off x="739851" y="2926246"/>
          <a:ext cx="91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57" name="Уравнение" r:id="rId35" imgW="914400" imgH="444240" progId="Equation.3">
                  <p:embed/>
                </p:oleObj>
              </mc:Choice>
              <mc:Fallback>
                <p:oleObj name="Уравнение" r:id="rId35" imgW="914400" imgH="444240" progId="Equation.3">
                  <p:embed/>
                  <p:pic>
                    <p:nvPicPr>
                      <p:cNvPr id="95" name="Объект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851" y="2926246"/>
                        <a:ext cx="914400" cy="444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Прямая соединительная линия 39"/>
          <p:cNvCxnSpPr/>
          <p:nvPr/>
        </p:nvCxnSpPr>
        <p:spPr>
          <a:xfrm>
            <a:off x="6616565" y="1203754"/>
            <a:ext cx="46232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6616565" y="1432292"/>
            <a:ext cx="46232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226104" y="1063559"/>
            <a:ext cx="1841695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ts val="300"/>
              </a:spcAft>
            </a:pPr>
            <a:r>
              <a:rPr lang="ru-RU" altLang="ru-RU" sz="1050" dirty="0">
                <a:solidFill>
                  <a:srgbClr val="000000"/>
                </a:solidFill>
                <a:latin typeface="Bookman Old Style" pitchFamily="18" charset="0"/>
              </a:rPr>
              <a:t>фактическое значение</a:t>
            </a:r>
          </a:p>
          <a:p>
            <a:pPr eaLnBrk="1" hangingPunct="1">
              <a:spcAft>
                <a:spcPts val="300"/>
              </a:spcAft>
            </a:pPr>
            <a:r>
              <a:rPr lang="ru-RU" altLang="ru-RU" sz="1050" dirty="0">
                <a:solidFill>
                  <a:srgbClr val="000000"/>
                </a:solidFill>
                <a:latin typeface="Bookman Old Style" pitchFamily="18" charset="0"/>
              </a:rPr>
              <a:t>оптимальное 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227329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" descr="Контурные ромбики"/>
          <p:cNvSpPr>
            <a:spLocks noChangeArrowheads="1"/>
          </p:cNvSpPr>
          <p:nvPr/>
        </p:nvSpPr>
        <p:spPr bwMode="auto">
          <a:xfrm>
            <a:off x="553156" y="1888221"/>
            <a:ext cx="7924800" cy="2890608"/>
          </a:xfrm>
          <a:prstGeom prst="rect">
            <a:avLst/>
          </a:prstGeom>
          <a:pattFill prst="openDmnd">
            <a:fgClr>
              <a:srgbClr val="9CC2E5"/>
            </a:fgClr>
            <a:bgClr>
              <a:srgbClr val="F2F2F2"/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72000" rIns="18000" bIns="18000" numCol="1" anchor="t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600"/>
              </a:spcBef>
              <a:spcAft>
                <a:spcPts val="1000"/>
              </a:spcAft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Структура работы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движения …</a:t>
            </a:r>
          </a:p>
        </p:txBody>
      </p:sp>
      <p:sp>
        <p:nvSpPr>
          <p:cNvPr id="7" name="Rectangle 5" descr="Контурные ромбики"/>
          <p:cNvSpPr>
            <a:spLocks noChangeArrowheads="1"/>
          </p:cNvSpPr>
          <p:nvPr/>
        </p:nvSpPr>
        <p:spPr bwMode="auto">
          <a:xfrm>
            <a:off x="5904782" y="2014644"/>
            <a:ext cx="2410930" cy="2593982"/>
          </a:xfrm>
          <a:prstGeom prst="rect">
            <a:avLst/>
          </a:prstGeom>
          <a:pattFill prst="openDmn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/>
        </p:spPr>
        <p:txBody>
          <a:bodyPr vert="horz" wrap="square" lIns="18000" tIns="72000" rIns="18000" bIns="18000" numCol="1" anchor="t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3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Глава </a:t>
            </a:r>
            <a:r>
              <a:rPr lang="ru-RU" altLang="ru-RU" sz="130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4</a:t>
            </a:r>
            <a:endParaRPr lang="ru-RU" altLang="ru-RU" sz="1300" b="1" dirty="0">
              <a:solidFill>
                <a:schemeClr val="tx1"/>
              </a:solidFill>
              <a:latin typeface="Bookman Old Style" pitchFamily="18" charset="0"/>
              <a:cs typeface="Arial" pitchFamily="34" charset="0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3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Программно-вычислительный комплекс</a:t>
            </a:r>
            <a:endParaRPr kumimoji="0" lang="ru-RU" altLang="ru-RU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068449" y="2925505"/>
            <a:ext cx="2061018" cy="382507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100"/>
              </a:spcBef>
              <a:spcAft>
                <a:spcPts val="1000"/>
              </a:spcAft>
            </a:pPr>
            <a:r>
              <a:rPr lang="ru-RU" altLang="ru-RU" sz="1150" b="1" dirty="0" smtClean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Структура и возможности </a:t>
            </a:r>
            <a:r>
              <a:rPr lang="ru-RU" altLang="ru-RU" sz="1150" b="1" dirty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ПВК </a:t>
            </a:r>
            <a:endParaRPr kumimoji="0" lang="ru-RU" altLang="ru-RU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5" descr="Контурные ромбики"/>
          <p:cNvSpPr>
            <a:spLocks noChangeArrowheads="1"/>
          </p:cNvSpPr>
          <p:nvPr/>
        </p:nvSpPr>
        <p:spPr bwMode="auto">
          <a:xfrm>
            <a:off x="1128889" y="666791"/>
            <a:ext cx="6750756" cy="1096839"/>
          </a:xfrm>
          <a:prstGeom prst="rect">
            <a:avLst/>
          </a:prstGeom>
          <a:pattFill prst="openDmn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/>
        </p:spPr>
        <p:txBody>
          <a:bodyPr vert="horz" wrap="square" lIns="18000" tIns="36000" rIns="18000" bIns="18000" numCol="1" anchor="t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Глава 1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Расчет </a:t>
            </a:r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движения 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снаряда</a:t>
            </a:r>
            <a:endParaRPr lang="ru-RU" altLang="ru-RU" sz="13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311199" y="1176025"/>
            <a:ext cx="2061018" cy="463153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150" b="1" dirty="0">
                <a:solidFill>
                  <a:schemeClr val="tx1"/>
                </a:solidFill>
                <a:latin typeface="Bookman Old Style" pitchFamily="18" charset="0"/>
              </a:rPr>
              <a:t>Задача промежуточной баллистики</a:t>
            </a:r>
            <a:endParaRPr lang="ru-RU" altLang="ru-RU" sz="115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068449" y="3368010"/>
            <a:ext cx="2061018" cy="436176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100"/>
              </a:spcBef>
              <a:spcAft>
                <a:spcPts val="1000"/>
              </a:spcAft>
            </a:pPr>
            <a:r>
              <a:rPr lang="ru-RU" altLang="ru-RU" sz="1150" b="1" dirty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Структура базы данных</a:t>
            </a:r>
            <a:endParaRPr kumimoji="0" lang="ru-RU" altLang="ru-RU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5640170" y="1186138"/>
            <a:ext cx="2061018" cy="453040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altLang="ru-RU" sz="11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Задача </a:t>
            </a:r>
            <a:r>
              <a:rPr kumimoji="0" lang="ru-RU" altLang="ru-RU" sz="11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аэродинамики </a:t>
            </a:r>
            <a:r>
              <a:rPr kumimoji="0" lang="ru-RU" altLang="ru-RU" sz="11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itchFamily="18" charset="0"/>
                <a:cs typeface="Arial" pitchFamily="34" charset="0"/>
              </a:rPr>
              <a:t>обтекания снаряда</a:t>
            </a:r>
            <a:endParaRPr kumimoji="0" lang="ru-RU" altLang="ru-RU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068449" y="3853299"/>
            <a:ext cx="2061018" cy="364692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100"/>
              </a:spcBef>
              <a:spcAft>
                <a:spcPts val="1000"/>
              </a:spcAft>
            </a:pPr>
            <a:r>
              <a:rPr lang="ru-RU" altLang="ru-RU" sz="1150" b="1" dirty="0" smtClean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Система визуализации</a:t>
            </a:r>
            <a:endParaRPr kumimoji="0" lang="ru-RU" altLang="ru-RU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3469118" y="1176711"/>
            <a:ext cx="2061018" cy="463153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150" b="1" dirty="0">
                <a:solidFill>
                  <a:schemeClr val="tx1"/>
                </a:solidFill>
                <a:latin typeface="Bookman Old Style" pitchFamily="18" charset="0"/>
              </a:rPr>
              <a:t>Задача внешней баллистики</a:t>
            </a:r>
            <a:endParaRPr lang="ru-RU" altLang="ru-RU" sz="115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5" descr="Контурные ромбики"/>
          <p:cNvSpPr>
            <a:spLocks noChangeArrowheads="1"/>
          </p:cNvSpPr>
          <p:nvPr/>
        </p:nvSpPr>
        <p:spPr bwMode="auto">
          <a:xfrm>
            <a:off x="740104" y="2018744"/>
            <a:ext cx="2410930" cy="2589882"/>
          </a:xfrm>
          <a:prstGeom prst="rect">
            <a:avLst/>
          </a:prstGeom>
          <a:pattFill prst="openDmn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/>
        </p:spPr>
        <p:txBody>
          <a:bodyPr vert="horz" wrap="square" lIns="18000" tIns="72000" rIns="18000" bIns="18000" numCol="1" anchor="t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30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Глава 2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30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Решение задач </a:t>
            </a:r>
            <a:br>
              <a:rPr lang="ru-RU" altLang="ru-RU" sz="130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</a:br>
            <a:r>
              <a:rPr lang="ru-RU" altLang="ru-RU" sz="130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внешней баллистики</a:t>
            </a:r>
            <a:endParaRPr kumimoji="0" lang="ru-RU" altLang="ru-RU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903771" y="3185438"/>
            <a:ext cx="2061018" cy="39029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100"/>
              </a:spcBef>
              <a:spcAft>
                <a:spcPts val="1000"/>
              </a:spcAft>
            </a:pPr>
            <a:r>
              <a:rPr lang="ru-RU" altLang="ru-RU" sz="115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Постановка и решение обратной задачи</a:t>
            </a:r>
            <a:endParaRPr kumimoji="0" lang="ru-RU" altLang="ru-RU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900224" y="3622350"/>
            <a:ext cx="2061018" cy="39029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100"/>
              </a:spcBef>
              <a:spcAft>
                <a:spcPts val="1000"/>
              </a:spcAft>
            </a:pPr>
            <a:r>
              <a:rPr lang="ru-RU" altLang="ru-RU" sz="115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Расчет </a:t>
            </a:r>
            <a:r>
              <a:rPr lang="ru-RU" altLang="ru-RU" sz="115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зоны</a:t>
            </a:r>
            <a:br>
              <a:rPr lang="ru-RU" altLang="ru-RU" sz="115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</a:br>
            <a:r>
              <a:rPr lang="ru-RU" altLang="ru-RU" sz="115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поражения</a:t>
            </a:r>
            <a:endParaRPr lang="ru-RU" altLang="ru-RU" sz="1150" b="1" dirty="0">
              <a:solidFill>
                <a:schemeClr val="tx1"/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900224" y="4082829"/>
            <a:ext cx="2061018" cy="39029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100"/>
              </a:spcBef>
              <a:spcAft>
                <a:spcPts val="1000"/>
              </a:spcAft>
            </a:pPr>
            <a:r>
              <a:rPr lang="ru-RU" altLang="ru-RU" sz="1150" b="1" dirty="0" smtClean="0">
                <a:solidFill>
                  <a:schemeClr val="tx1"/>
                </a:solidFill>
                <a:latin typeface="Bookman Old Style" pitchFamily="18" charset="0"/>
              </a:rPr>
              <a:t>Расчет зоны</a:t>
            </a:r>
            <a:br>
              <a:rPr lang="ru-RU" altLang="ru-RU" sz="1150" b="1" dirty="0" smtClean="0">
                <a:solidFill>
                  <a:schemeClr val="tx1"/>
                </a:solidFill>
                <a:latin typeface="Bookman Old Style" pitchFamily="18" charset="0"/>
              </a:rPr>
            </a:br>
            <a:r>
              <a:rPr lang="ru-RU" altLang="ru-RU" sz="1150" b="1" dirty="0" smtClean="0">
                <a:solidFill>
                  <a:schemeClr val="tx1"/>
                </a:solidFill>
                <a:latin typeface="Bookman Old Style" pitchFamily="18" charset="0"/>
              </a:rPr>
              <a:t>безопасности</a:t>
            </a:r>
            <a:endParaRPr lang="ru-RU" altLang="ru-RU" sz="11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5" descr="Контурные ромбики"/>
          <p:cNvSpPr>
            <a:spLocks noChangeArrowheads="1"/>
          </p:cNvSpPr>
          <p:nvPr/>
        </p:nvSpPr>
        <p:spPr bwMode="auto">
          <a:xfrm>
            <a:off x="3322443" y="2036477"/>
            <a:ext cx="2410930" cy="2572149"/>
          </a:xfrm>
          <a:prstGeom prst="rect">
            <a:avLst/>
          </a:prstGeom>
          <a:pattFill prst="openDmn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/>
        </p:spPr>
        <p:txBody>
          <a:bodyPr vert="horz" wrap="square" lIns="18000" tIns="72000" rIns="18000" bIns="18000" numCol="1" anchor="t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3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Глава </a:t>
            </a:r>
            <a:r>
              <a:rPr lang="ru-RU" altLang="ru-RU" sz="130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3</a:t>
            </a:r>
            <a:endParaRPr lang="ru-RU" altLang="ru-RU" sz="1300" b="1" dirty="0">
              <a:solidFill>
                <a:schemeClr val="tx1"/>
              </a:solidFill>
              <a:latin typeface="Bookman Old Style" pitchFamily="18" charset="0"/>
              <a:cs typeface="Arial" pitchFamily="34" charset="0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3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Стрельба</a:t>
            </a:r>
            <a:br>
              <a:rPr lang="ru-RU" altLang="ru-RU" sz="13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</a:br>
            <a:r>
              <a:rPr lang="ru-RU" altLang="ru-RU" sz="13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с подвижного носителя</a:t>
            </a:r>
            <a:endParaRPr kumimoji="0" lang="ru-RU" altLang="ru-RU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86110" y="2782657"/>
            <a:ext cx="2061018" cy="39029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100"/>
              </a:spcBef>
              <a:spcAft>
                <a:spcPts val="1000"/>
              </a:spcAft>
            </a:pPr>
            <a:r>
              <a:rPr lang="ru-RU" altLang="ru-RU" sz="115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Учет динамики подвижного носителя</a:t>
            </a:r>
            <a:endParaRPr kumimoji="0" lang="ru-RU" altLang="ru-RU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3486110" y="3278361"/>
            <a:ext cx="2061018" cy="39029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100"/>
              </a:spcBef>
              <a:spcAft>
                <a:spcPts val="1000"/>
              </a:spcAft>
            </a:pPr>
            <a:r>
              <a:rPr lang="ru-RU" altLang="ru-RU" sz="1150" b="1" dirty="0">
                <a:solidFill>
                  <a:schemeClr val="tx1"/>
                </a:solidFill>
                <a:latin typeface="Bookman Old Style" pitchFamily="18" charset="0"/>
              </a:rPr>
              <a:t>Влияние</a:t>
            </a:r>
            <a:br>
              <a:rPr lang="ru-RU" altLang="ru-RU" sz="1150" b="1" dirty="0">
                <a:solidFill>
                  <a:schemeClr val="tx1"/>
                </a:solidFill>
                <a:latin typeface="Bookman Old Style" pitchFamily="18" charset="0"/>
              </a:rPr>
            </a:br>
            <a:r>
              <a:rPr lang="ru-RU" altLang="ru-RU" sz="1150" b="1" dirty="0">
                <a:solidFill>
                  <a:schemeClr val="tx1"/>
                </a:solidFill>
                <a:latin typeface="Bookman Old Style" pitchFamily="18" charset="0"/>
              </a:rPr>
              <a:t>несущего винта </a:t>
            </a:r>
            <a:endParaRPr kumimoji="0" lang="ru-RU" altLang="ru-RU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3486110" y="3786450"/>
            <a:ext cx="2061018" cy="39029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100"/>
              </a:spcBef>
              <a:spcAft>
                <a:spcPts val="1000"/>
              </a:spcAft>
            </a:pPr>
            <a:r>
              <a:rPr lang="ru-RU" altLang="ru-RU" sz="1150" b="1" dirty="0">
                <a:solidFill>
                  <a:schemeClr val="tx1"/>
                </a:solidFill>
                <a:latin typeface="Bookman Old Style" pitchFamily="18" charset="0"/>
              </a:rPr>
              <a:t>Влияние</a:t>
            </a:r>
            <a:br>
              <a:rPr lang="ru-RU" altLang="ru-RU" sz="1150" b="1" dirty="0">
                <a:solidFill>
                  <a:schemeClr val="tx1"/>
                </a:solidFill>
                <a:latin typeface="Bookman Old Style" pitchFamily="18" charset="0"/>
              </a:rPr>
            </a:br>
            <a:r>
              <a:rPr lang="ru-RU" altLang="ru-RU" sz="1150" b="1" dirty="0">
                <a:solidFill>
                  <a:schemeClr val="tx1"/>
                </a:solidFill>
                <a:latin typeface="Bookman Old Style" pitchFamily="18" charset="0"/>
              </a:rPr>
              <a:t>реактивной струи</a:t>
            </a:r>
            <a:endParaRPr lang="ru-RU" altLang="ru-RU" sz="11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5" descr="Контурные ромбики"/>
          <p:cNvSpPr>
            <a:spLocks noChangeArrowheads="1"/>
          </p:cNvSpPr>
          <p:nvPr/>
        </p:nvSpPr>
        <p:spPr bwMode="auto">
          <a:xfrm>
            <a:off x="1038578" y="5057718"/>
            <a:ext cx="6931378" cy="1211131"/>
          </a:xfrm>
          <a:prstGeom prst="rect">
            <a:avLst/>
          </a:prstGeom>
          <a:pattFill prst="openDmn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/>
        </p:spPr>
        <p:txBody>
          <a:bodyPr vert="horz" wrap="square" lIns="18000" tIns="72000" rIns="18000" bIns="18000" numCol="1" anchor="t" anchorCtr="0" compatLnSpc="1">
            <a:prstTxWarp prst="textNoShape">
              <a:avLst/>
            </a:prstTxWarp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3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Глава 5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altLang="ru-RU" sz="130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Результаты решения </a:t>
            </a:r>
            <a:r>
              <a:rPr lang="ru-RU" altLang="ru-RU" sz="1300" b="1" dirty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задач внешней баллистики</a:t>
            </a:r>
            <a:endParaRPr kumimoji="0" lang="ru-RU" altLang="ru-RU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1306898" y="5655001"/>
            <a:ext cx="6394290" cy="430113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100"/>
              </a:spcBef>
              <a:spcAft>
                <a:spcPts val="1000"/>
              </a:spcAft>
            </a:pPr>
            <a:r>
              <a:rPr lang="ru-RU" altLang="ru-RU" sz="1150" b="1" dirty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Результаты решения задач внешней баллистики </a:t>
            </a:r>
            <a:r>
              <a:rPr lang="ru-RU" altLang="ru-RU" sz="1150" b="1" dirty="0" smtClean="0">
                <a:solidFill>
                  <a:srgbClr val="000000"/>
                </a:solidFill>
                <a:latin typeface="Bookman Old Style" pitchFamily="18" charset="0"/>
                <a:cs typeface="Arial" pitchFamily="34" charset="0"/>
              </a:rPr>
              <a:t>при проектировании и отработке ракетно-артиллерийских систем</a:t>
            </a:r>
            <a:endParaRPr kumimoji="0" lang="ru-RU" altLang="ru-RU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Стрелка вниз 1"/>
          <p:cNvSpPr/>
          <p:nvPr/>
        </p:nvSpPr>
        <p:spPr>
          <a:xfrm>
            <a:off x="4204718" y="1763630"/>
            <a:ext cx="598311" cy="25511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 вниз 40"/>
          <p:cNvSpPr/>
          <p:nvPr/>
        </p:nvSpPr>
        <p:spPr>
          <a:xfrm>
            <a:off x="4204717" y="4799528"/>
            <a:ext cx="598311" cy="25511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Rectangle 6"/>
          <p:cNvSpPr>
            <a:spLocks noChangeArrowheads="1"/>
          </p:cNvSpPr>
          <p:nvPr/>
        </p:nvSpPr>
        <p:spPr bwMode="auto">
          <a:xfrm>
            <a:off x="900222" y="2744306"/>
            <a:ext cx="2061018" cy="39029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50000">
                <a:srgbClr val="FFFFFF"/>
              </a:gs>
              <a:gs pos="100000">
                <a:srgbClr val="BFBFBF"/>
              </a:gs>
            </a:gsLst>
            <a:lin ang="5400000" scaled="1"/>
          </a:gradFill>
          <a:ln w="1905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100"/>
              </a:spcBef>
              <a:spcAft>
                <a:spcPts val="1000"/>
              </a:spcAft>
            </a:pPr>
            <a:r>
              <a:rPr lang="ru-RU" altLang="ru-RU" sz="1150" b="1" dirty="0" smtClean="0">
                <a:solidFill>
                  <a:schemeClr val="tx1"/>
                </a:solidFill>
                <a:latin typeface="Bookman Old Style" pitchFamily="18" charset="0"/>
                <a:cs typeface="Arial" pitchFamily="34" charset="0"/>
              </a:rPr>
              <a:t>Повышение дальности стрельбы</a:t>
            </a:r>
            <a:endParaRPr kumimoji="0" lang="ru-RU" altLang="ru-RU" sz="11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65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8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77800"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5.</a:t>
            </a:r>
            <a:r>
              <a:rPr lang="en-US" sz="1800" b="1" dirty="0" smtClean="0">
                <a:solidFill>
                  <a:srgbClr val="292929"/>
                </a:solidFill>
                <a:latin typeface="Bookman Old Style" pitchFamily="18" charset="0"/>
              </a:rPr>
              <a:t>5</a:t>
            </a:r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. Визуализация результатов моделирования внешней баллистики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50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726" y="6131571"/>
            <a:ext cx="89820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Видео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Визуализация результатов моделирования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стрельбы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бронебойно-подкалиберным снарядом</a:t>
            </a:r>
            <a:endParaRPr lang="ru-RU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video1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8104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Объект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808869"/>
              </p:ext>
            </p:extLst>
          </p:nvPr>
        </p:nvGraphicFramePr>
        <p:xfrm>
          <a:off x="4436130" y="4145588"/>
          <a:ext cx="4694308" cy="1918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72" name="Picture" r:id="rId4" imgW="5783153" imgH="2363160" progId="Word.Picture.8">
                  <p:embed/>
                </p:oleObj>
              </mc:Choice>
              <mc:Fallback>
                <p:oleObj name="Picture" r:id="rId4" imgW="5783153" imgH="2363160" progId="Word.Picture.8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130" y="4145588"/>
                        <a:ext cx="4694308" cy="19182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4" name="Рисунок 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4" t="24801" r="15407" b="35300"/>
          <a:stretch/>
        </p:blipFill>
        <p:spPr>
          <a:xfrm>
            <a:off x="6364746" y="1554231"/>
            <a:ext cx="2705913" cy="130513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34" y="737622"/>
            <a:ext cx="3225955" cy="1978947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9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77800"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5.6. Результаты моделирования </a:t>
            </a:r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стрельбы с подвижного носителя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51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823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254000" y="464526"/>
            <a:ext cx="8710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</a:pP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Расположение вооружения на подвижном носителе</a:t>
            </a: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84528" y="2732944"/>
            <a:ext cx="31485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200" b="1" dirty="0" smtClean="0">
                <a:solidFill>
                  <a:srgbClr val="000000"/>
                </a:solidFill>
                <a:latin typeface="Bookman Old Style" pitchFamily="18" charset="0"/>
              </a:rPr>
              <a:t>61</a:t>
            </a:r>
            <a:r>
              <a:rPr 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200" dirty="0">
                <a:solidFill>
                  <a:srgbClr val="000000"/>
                </a:solidFill>
                <a:latin typeface="Bookman Old Style" pitchFamily="18" charset="0"/>
              </a:rPr>
              <a:t>– 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Точки подвеса </a:t>
            </a:r>
            <a:r>
              <a:rPr lang="ru-RU" sz="1200" dirty="0">
                <a:solidFill>
                  <a:srgbClr val="000000"/>
                </a:solidFill>
                <a:latin typeface="Bookman Old Style" pitchFamily="18" charset="0"/>
              </a:rPr>
              <a:t>вооружения на вертолете Ми-8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3474870" y="2732944"/>
            <a:ext cx="27441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200" b="1" dirty="0" smtClean="0">
                <a:solidFill>
                  <a:srgbClr val="000000"/>
                </a:solidFill>
                <a:latin typeface="Bookman Old Style" pitchFamily="18" charset="0"/>
              </a:rPr>
              <a:t>62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200" dirty="0">
                <a:solidFill>
                  <a:srgbClr val="000000"/>
                </a:solidFill>
                <a:latin typeface="Bookman Old Style" pitchFamily="18" charset="0"/>
              </a:rPr>
              <a:t>– Расположение ракет </a:t>
            </a:r>
            <a:br>
              <a:rPr lang="ru-RU" sz="1200" dirty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ru-RU" sz="1200" dirty="0">
                <a:solidFill>
                  <a:srgbClr val="000000"/>
                </a:solidFill>
                <a:latin typeface="Bookman Old Style" pitchFamily="18" charset="0"/>
              </a:rPr>
              <a:t>в пусковом блоке Б-8</a:t>
            </a:r>
          </a:p>
        </p:txBody>
      </p:sp>
      <p:graphicFrame>
        <p:nvGraphicFramePr>
          <p:cNvPr id="52" name="Объект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00534"/>
              </p:ext>
            </p:extLst>
          </p:nvPr>
        </p:nvGraphicFramePr>
        <p:xfrm>
          <a:off x="5533396" y="1016130"/>
          <a:ext cx="876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73" name="Уравнение" r:id="rId8" imgW="876240" imgH="241200" progId="Equation.3">
                  <p:embed/>
                </p:oleObj>
              </mc:Choice>
              <mc:Fallback>
                <p:oleObj name="Уравнение" r:id="rId8" imgW="876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3396" y="1016130"/>
                        <a:ext cx="876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Объект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641406"/>
              </p:ext>
            </p:extLst>
          </p:nvPr>
        </p:nvGraphicFramePr>
        <p:xfrm>
          <a:off x="5540070" y="1286420"/>
          <a:ext cx="838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74" name="Уравнение" r:id="rId10" imgW="838080" imgH="241200" progId="Equation.3">
                  <p:embed/>
                </p:oleObj>
              </mc:Choice>
              <mc:Fallback>
                <p:oleObj name="Уравнение" r:id="rId10" imgW="838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070" y="1286420"/>
                        <a:ext cx="838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ъект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13562"/>
              </p:ext>
            </p:extLst>
          </p:nvPr>
        </p:nvGraphicFramePr>
        <p:xfrm>
          <a:off x="5510543" y="807386"/>
          <a:ext cx="88884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75" name="Уравнение" r:id="rId12" imgW="888840" imgH="228600" progId="Equation.3">
                  <p:embed/>
                </p:oleObj>
              </mc:Choice>
              <mc:Fallback>
                <p:oleObj name="Уравнение" r:id="rId12" imgW="888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543" y="807386"/>
                        <a:ext cx="88884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Группа 1"/>
          <p:cNvGrpSpPr/>
          <p:nvPr/>
        </p:nvGrpSpPr>
        <p:grpSpPr>
          <a:xfrm>
            <a:off x="3786316" y="752943"/>
            <a:ext cx="1974836" cy="1940451"/>
            <a:chOff x="6146091" y="803440"/>
            <a:chExt cx="2076480" cy="2040325"/>
          </a:xfrm>
        </p:grpSpPr>
        <p:grpSp>
          <p:nvGrpSpPr>
            <p:cNvPr id="21" name="Группа 20"/>
            <p:cNvGrpSpPr/>
            <p:nvPr/>
          </p:nvGrpSpPr>
          <p:grpSpPr>
            <a:xfrm>
              <a:off x="6146091" y="803440"/>
              <a:ext cx="1872208" cy="2040325"/>
              <a:chOff x="5724128" y="1698636"/>
              <a:chExt cx="2333625" cy="2543175"/>
            </a:xfrm>
          </p:grpSpPr>
          <p:sp>
            <p:nvSpPr>
              <p:cNvPr id="22" name="Овал 21"/>
              <p:cNvSpPr/>
              <p:nvPr/>
            </p:nvSpPr>
            <p:spPr>
              <a:xfrm>
                <a:off x="5724128" y="1908186"/>
                <a:ext cx="2333625" cy="233362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7124302" y="277496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5981305" y="2173662"/>
                <a:ext cx="1800224" cy="1782400"/>
              </a:xfrm>
              <a:prstGeom prst="ellipse">
                <a:avLst/>
              </a:prstGeom>
              <a:noFill/>
              <a:ln w="12700">
                <a:prstDash val="lg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7095728" y="2098686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7400528" y="2346336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Овал 27"/>
              <p:cNvSpPr/>
              <p:nvPr/>
            </p:nvSpPr>
            <p:spPr>
              <a:xfrm>
                <a:off x="7562453" y="269876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Овал 29"/>
              <p:cNvSpPr/>
              <p:nvPr/>
            </p:nvSpPr>
            <p:spPr>
              <a:xfrm>
                <a:off x="7571978" y="3089286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Овал 31"/>
              <p:cNvSpPr/>
              <p:nvPr/>
            </p:nvSpPr>
            <p:spPr>
              <a:xfrm>
                <a:off x="7391003" y="344171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Овал 32"/>
              <p:cNvSpPr/>
              <p:nvPr/>
            </p:nvSpPr>
            <p:spPr>
              <a:xfrm>
                <a:off x="7076678" y="368936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Овал 33"/>
              <p:cNvSpPr/>
              <p:nvPr/>
            </p:nvSpPr>
            <p:spPr>
              <a:xfrm>
                <a:off x="6695678" y="376556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Овал 34"/>
              <p:cNvSpPr/>
              <p:nvPr/>
            </p:nvSpPr>
            <p:spPr>
              <a:xfrm>
                <a:off x="6305153" y="368936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Овал 35"/>
              <p:cNvSpPr/>
              <p:nvPr/>
            </p:nvSpPr>
            <p:spPr>
              <a:xfrm>
                <a:off x="6000353" y="3451236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Овал 36"/>
              <p:cNvSpPr/>
              <p:nvPr/>
            </p:nvSpPr>
            <p:spPr>
              <a:xfrm>
                <a:off x="5828903" y="3108336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Овал 37"/>
              <p:cNvSpPr/>
              <p:nvPr/>
            </p:nvSpPr>
            <p:spPr>
              <a:xfrm>
                <a:off x="5819378" y="269876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Овал 38"/>
              <p:cNvSpPr/>
              <p:nvPr/>
            </p:nvSpPr>
            <p:spPr>
              <a:xfrm>
                <a:off x="6000353" y="233681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Овал 39"/>
              <p:cNvSpPr/>
              <p:nvPr/>
            </p:nvSpPr>
            <p:spPr>
              <a:xfrm>
                <a:off x="6305153" y="2079636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Овал 40"/>
              <p:cNvSpPr/>
              <p:nvPr/>
            </p:nvSpPr>
            <p:spPr>
              <a:xfrm>
                <a:off x="7057628" y="315596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Овал 41"/>
              <p:cNvSpPr/>
              <p:nvPr/>
            </p:nvSpPr>
            <p:spPr>
              <a:xfrm>
                <a:off x="6876653" y="2479686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Овал 42"/>
              <p:cNvSpPr/>
              <p:nvPr/>
            </p:nvSpPr>
            <p:spPr>
              <a:xfrm>
                <a:off x="6695678" y="3336936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Овал 43"/>
              <p:cNvSpPr/>
              <p:nvPr/>
            </p:nvSpPr>
            <p:spPr>
              <a:xfrm>
                <a:off x="6248003" y="279401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Овал 44"/>
              <p:cNvSpPr/>
              <p:nvPr/>
            </p:nvSpPr>
            <p:spPr>
              <a:xfrm>
                <a:off x="6486128" y="248921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Овал 45"/>
              <p:cNvSpPr/>
              <p:nvPr/>
            </p:nvSpPr>
            <p:spPr>
              <a:xfrm>
                <a:off x="6343253" y="3175011"/>
                <a:ext cx="371475" cy="371475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Овал 46"/>
              <p:cNvSpPr/>
              <p:nvPr/>
            </p:nvSpPr>
            <p:spPr>
              <a:xfrm>
                <a:off x="6409928" y="2613036"/>
                <a:ext cx="940211" cy="930902"/>
              </a:xfrm>
              <a:prstGeom prst="ellipse">
                <a:avLst/>
              </a:prstGeom>
              <a:noFill/>
              <a:ln w="12700">
                <a:prstDash val="lg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ru-RU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8" name="Прямая соединительная линия 47"/>
              <p:cNvCxnSpPr>
                <a:stCxn id="22" idx="0"/>
              </p:cNvCxnSpPr>
              <p:nvPr/>
            </p:nvCxnSpPr>
            <p:spPr>
              <a:xfrm flipV="1">
                <a:off x="6890941" y="1698636"/>
                <a:ext cx="0" cy="2095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 стрелкой 48"/>
              <p:cNvCxnSpPr/>
              <p:nvPr/>
            </p:nvCxnSpPr>
            <p:spPr>
              <a:xfrm flipV="1">
                <a:off x="6867128" y="2289186"/>
                <a:ext cx="409575" cy="7905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/>
              <p:cNvCxnSpPr/>
              <p:nvPr/>
            </p:nvCxnSpPr>
            <p:spPr>
              <a:xfrm flipH="1" flipV="1">
                <a:off x="6695678" y="2665423"/>
                <a:ext cx="190500" cy="4048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1" name="Объект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6831708"/>
                </p:ext>
              </p:extLst>
            </p:nvPr>
          </p:nvGraphicFramePr>
          <p:xfrm>
            <a:off x="8032071" y="1717449"/>
            <a:ext cx="1905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776" name="Уравнение" r:id="rId14" imgW="190440" imgH="177480" progId="Equation.3">
                    <p:embed/>
                  </p:oleObj>
                </mc:Choice>
                <mc:Fallback>
                  <p:oleObj name="Уравнение" r:id="rId14" imgW="1904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2071" y="1717449"/>
                          <a:ext cx="190500" cy="177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Объект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8020166"/>
                </p:ext>
              </p:extLst>
            </p:nvPr>
          </p:nvGraphicFramePr>
          <p:xfrm>
            <a:off x="6863222" y="1760965"/>
            <a:ext cx="171450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777" name="Уравнение" r:id="rId16" imgW="114120" imgH="190440" progId="Equation.3">
                    <p:embed/>
                  </p:oleObj>
                </mc:Choice>
                <mc:Fallback>
                  <p:oleObj name="Уравнение" r:id="rId16" imgW="11412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3222" y="1760965"/>
                          <a:ext cx="171450" cy="285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Объект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5175564"/>
                </p:ext>
              </p:extLst>
            </p:nvPr>
          </p:nvGraphicFramePr>
          <p:xfrm>
            <a:off x="7059111" y="1173162"/>
            <a:ext cx="209550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778" name="Уравнение" r:id="rId18" imgW="139680" imgH="190440" progId="Equation.3">
                    <p:embed/>
                  </p:oleObj>
                </mc:Choice>
                <mc:Fallback>
                  <p:oleObj name="Уравнение" r:id="rId18" imgW="1396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9111" y="1173162"/>
                          <a:ext cx="209550" cy="285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0" name="Прямая со стрелкой 59"/>
            <p:cNvCxnSpPr>
              <a:endCxn id="22" idx="6"/>
            </p:cNvCxnSpPr>
            <p:nvPr/>
          </p:nvCxnSpPr>
          <p:spPr>
            <a:xfrm>
              <a:off x="7078374" y="1903840"/>
              <a:ext cx="939925" cy="3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 Box 6"/>
            <p:cNvSpPr txBox="1">
              <a:spLocks noChangeArrowheads="1"/>
            </p:cNvSpPr>
            <p:nvPr/>
          </p:nvSpPr>
          <p:spPr bwMode="auto">
            <a:xfrm>
              <a:off x="7086927" y="1412304"/>
              <a:ext cx="288560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2" name="Text Box 6"/>
            <p:cNvSpPr txBox="1">
              <a:spLocks noChangeArrowheads="1"/>
            </p:cNvSpPr>
            <p:nvPr/>
          </p:nvSpPr>
          <p:spPr bwMode="auto">
            <a:xfrm>
              <a:off x="6945434" y="2461682"/>
              <a:ext cx="288560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3" name="Text Box 6"/>
            <p:cNvSpPr txBox="1">
              <a:spLocks noChangeArrowheads="1"/>
            </p:cNvSpPr>
            <p:nvPr/>
          </p:nvSpPr>
          <p:spPr bwMode="auto">
            <a:xfrm>
              <a:off x="6762156" y="1430057"/>
              <a:ext cx="288560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4" name="Text Box 6"/>
            <p:cNvSpPr txBox="1">
              <a:spLocks noChangeArrowheads="1"/>
            </p:cNvSpPr>
            <p:nvPr/>
          </p:nvSpPr>
          <p:spPr bwMode="auto">
            <a:xfrm>
              <a:off x="7216107" y="1119513"/>
              <a:ext cx="382948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65" name="Text Box 6"/>
            <p:cNvSpPr txBox="1">
              <a:spLocks noChangeArrowheads="1"/>
            </p:cNvSpPr>
            <p:nvPr/>
          </p:nvSpPr>
          <p:spPr bwMode="auto">
            <a:xfrm>
              <a:off x="7448561" y="1323427"/>
              <a:ext cx="382948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66" name="Text Box 6"/>
            <p:cNvSpPr txBox="1">
              <a:spLocks noChangeArrowheads="1"/>
            </p:cNvSpPr>
            <p:nvPr/>
          </p:nvSpPr>
          <p:spPr bwMode="auto">
            <a:xfrm>
              <a:off x="7585779" y="1590336"/>
              <a:ext cx="382948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67" name="Text Box 6"/>
            <p:cNvSpPr txBox="1">
              <a:spLocks noChangeArrowheads="1"/>
            </p:cNvSpPr>
            <p:nvPr/>
          </p:nvSpPr>
          <p:spPr bwMode="auto">
            <a:xfrm>
              <a:off x="7574317" y="1919123"/>
              <a:ext cx="382948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68" name="Text Box 6"/>
            <p:cNvSpPr txBox="1">
              <a:spLocks noChangeArrowheads="1"/>
            </p:cNvSpPr>
            <p:nvPr/>
          </p:nvSpPr>
          <p:spPr bwMode="auto">
            <a:xfrm>
              <a:off x="7495755" y="2175506"/>
              <a:ext cx="288560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9" name="Text Box 6"/>
            <p:cNvSpPr txBox="1">
              <a:spLocks noChangeArrowheads="1"/>
            </p:cNvSpPr>
            <p:nvPr/>
          </p:nvSpPr>
          <p:spPr bwMode="auto">
            <a:xfrm>
              <a:off x="7229234" y="2390796"/>
              <a:ext cx="288560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0" name="Text Box 6"/>
            <p:cNvSpPr txBox="1">
              <a:spLocks noChangeArrowheads="1"/>
            </p:cNvSpPr>
            <p:nvPr/>
          </p:nvSpPr>
          <p:spPr bwMode="auto">
            <a:xfrm>
              <a:off x="6587485" y="2390795"/>
              <a:ext cx="372566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1" name="Text Box 6"/>
            <p:cNvSpPr txBox="1">
              <a:spLocks noChangeArrowheads="1"/>
            </p:cNvSpPr>
            <p:nvPr/>
          </p:nvSpPr>
          <p:spPr bwMode="auto">
            <a:xfrm>
              <a:off x="6365138" y="2227769"/>
              <a:ext cx="288560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2" name="Text Box 6"/>
            <p:cNvSpPr txBox="1">
              <a:spLocks noChangeArrowheads="1"/>
            </p:cNvSpPr>
            <p:nvPr/>
          </p:nvSpPr>
          <p:spPr bwMode="auto">
            <a:xfrm>
              <a:off x="6223370" y="1920346"/>
              <a:ext cx="288560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3" name="Text Box 6"/>
            <p:cNvSpPr txBox="1">
              <a:spLocks noChangeArrowheads="1"/>
            </p:cNvSpPr>
            <p:nvPr/>
          </p:nvSpPr>
          <p:spPr bwMode="auto">
            <a:xfrm>
              <a:off x="6176175" y="1602682"/>
              <a:ext cx="382948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4" name="Text Box 6"/>
            <p:cNvSpPr txBox="1">
              <a:spLocks noChangeArrowheads="1"/>
            </p:cNvSpPr>
            <p:nvPr/>
          </p:nvSpPr>
          <p:spPr bwMode="auto">
            <a:xfrm>
              <a:off x="6317263" y="1323426"/>
              <a:ext cx="382948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5" name="Text Box 6"/>
            <p:cNvSpPr txBox="1">
              <a:spLocks noChangeArrowheads="1"/>
            </p:cNvSpPr>
            <p:nvPr/>
          </p:nvSpPr>
          <p:spPr bwMode="auto">
            <a:xfrm>
              <a:off x="6582294" y="1099355"/>
              <a:ext cx="382948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1F497D">
                      <a:lumMod val="60000"/>
                      <a:lumOff val="4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6" name="Text Box 6"/>
            <p:cNvSpPr txBox="1">
              <a:spLocks noChangeArrowheads="1"/>
            </p:cNvSpPr>
            <p:nvPr/>
          </p:nvSpPr>
          <p:spPr bwMode="auto">
            <a:xfrm>
              <a:off x="7251223" y="1657196"/>
              <a:ext cx="288560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7" name="Text Box 6"/>
            <p:cNvSpPr txBox="1">
              <a:spLocks noChangeArrowheads="1"/>
            </p:cNvSpPr>
            <p:nvPr/>
          </p:nvSpPr>
          <p:spPr bwMode="auto">
            <a:xfrm>
              <a:off x="7153626" y="1972096"/>
              <a:ext cx="382948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8" name="Text Box 6"/>
            <p:cNvSpPr txBox="1">
              <a:spLocks noChangeArrowheads="1"/>
            </p:cNvSpPr>
            <p:nvPr/>
          </p:nvSpPr>
          <p:spPr bwMode="auto">
            <a:xfrm>
              <a:off x="6874765" y="2095709"/>
              <a:ext cx="382948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9" name="Text Box 6"/>
            <p:cNvSpPr txBox="1">
              <a:spLocks noChangeArrowheads="1"/>
            </p:cNvSpPr>
            <p:nvPr/>
          </p:nvSpPr>
          <p:spPr bwMode="auto">
            <a:xfrm>
              <a:off x="6582911" y="1682232"/>
              <a:ext cx="288560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80" name="Text Box 6"/>
            <p:cNvSpPr txBox="1">
              <a:spLocks noChangeArrowheads="1"/>
            </p:cNvSpPr>
            <p:nvPr/>
          </p:nvSpPr>
          <p:spPr bwMode="auto">
            <a:xfrm>
              <a:off x="6594005" y="1959042"/>
              <a:ext cx="382948" cy="32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400" b="1" dirty="0">
                  <a:solidFill>
                    <a:srgbClr val="4F81B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</p:grpSp>
      <p:sp>
        <p:nvSpPr>
          <p:cNvPr id="81" name="Прямоугольник 80"/>
          <p:cNvSpPr/>
          <p:nvPr/>
        </p:nvSpPr>
        <p:spPr>
          <a:xfrm>
            <a:off x="324596" y="3260949"/>
            <a:ext cx="8451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</a:pP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Результаты моделирования динамических характеристик подвижного носителя </a:t>
            </a: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при </a:t>
            </a: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стрельбе</a:t>
            </a:r>
          </a:p>
        </p:txBody>
      </p:sp>
      <p:sp>
        <p:nvSpPr>
          <p:cNvPr id="82" name="Text Box 6"/>
          <p:cNvSpPr txBox="1">
            <a:spLocks noChangeArrowheads="1"/>
          </p:cNvSpPr>
          <p:nvPr/>
        </p:nvSpPr>
        <p:spPr bwMode="auto">
          <a:xfrm>
            <a:off x="6399383" y="2717725"/>
            <a:ext cx="26684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200" b="1" dirty="0" smtClean="0">
                <a:solidFill>
                  <a:srgbClr val="000000"/>
                </a:solidFill>
                <a:latin typeface="Bookman Old Style" pitchFamily="18" charset="0"/>
              </a:rPr>
              <a:t>63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200" dirty="0">
                <a:solidFill>
                  <a:srgbClr val="000000"/>
                </a:solidFill>
                <a:latin typeface="Bookman Old Style" pitchFamily="18" charset="0"/>
              </a:rPr>
              <a:t>– 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Модели снаряда ОФ 23 мм и ракеты НАР 80 мм</a:t>
            </a:r>
            <a:endParaRPr lang="ru-RU" sz="12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6" t="23793" r="30367" b="28931"/>
          <a:stretch>
            <a:fillRect/>
          </a:stretch>
        </p:blipFill>
        <p:spPr bwMode="auto">
          <a:xfrm rot="20819603">
            <a:off x="7135376" y="736304"/>
            <a:ext cx="1457404" cy="1004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5" name="Объект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797823"/>
              </p:ext>
            </p:extLst>
          </p:nvPr>
        </p:nvGraphicFramePr>
        <p:xfrm>
          <a:off x="7102" y="4110497"/>
          <a:ext cx="4640250" cy="1999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79" name="Picture" r:id="rId21" imgW="5693293" imgH="2453124" progId="Word.Picture.8">
                  <p:embed/>
                </p:oleObj>
              </mc:Choice>
              <mc:Fallback>
                <p:oleObj name="Picture" r:id="rId21" imgW="5693293" imgH="2453124" progId="Word.Picture.8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2" y="4110497"/>
                        <a:ext cx="4640250" cy="19993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 Box 6"/>
          <p:cNvSpPr txBox="1">
            <a:spLocks noChangeArrowheads="1"/>
          </p:cNvSpPr>
          <p:nvPr/>
        </p:nvSpPr>
        <p:spPr bwMode="auto">
          <a:xfrm>
            <a:off x="159034" y="6045790"/>
            <a:ext cx="4033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64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Изменение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углов крена (φ), рыскания (ψ) и </a:t>
            </a:r>
            <a:r>
              <a:rPr lang="ru-RU" altLang="ru-RU" sz="1200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тангажа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 (θ)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вертолета по времени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8" name="Text Box 6"/>
          <p:cNvSpPr txBox="1">
            <a:spLocks noChangeArrowheads="1"/>
          </p:cNvSpPr>
          <p:nvPr/>
        </p:nvSpPr>
        <p:spPr bwMode="auto">
          <a:xfrm>
            <a:off x="4442498" y="6061179"/>
            <a:ext cx="46815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65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Изменение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продольной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</a:t>
            </a:r>
            <a:r>
              <a:rPr lang="el-GR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Δ</a:t>
            </a:r>
            <a:r>
              <a:rPr lang="en-US" altLang="ru-RU" sz="12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v</a:t>
            </a:r>
            <a:r>
              <a:rPr lang="en-US" altLang="ru-RU" sz="1200" baseline="-25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),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вертикальной (</a:t>
            </a:r>
            <a:r>
              <a:rPr lang="el-GR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Δ</a:t>
            </a:r>
            <a:r>
              <a:rPr lang="en-US" altLang="ru-RU" sz="12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v</a:t>
            </a:r>
            <a:r>
              <a:rPr lang="en-US" altLang="ru-RU" sz="1200" baseline="-25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) и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боковой</a:t>
            </a:r>
            <a:r>
              <a:rPr lang="en-US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</a:t>
            </a:r>
            <a:r>
              <a:rPr lang="el-GR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Δ</a:t>
            </a:r>
            <a:r>
              <a:rPr lang="en-US" altLang="ru-RU" sz="12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v</a:t>
            </a:r>
            <a:r>
              <a:rPr lang="en-US" altLang="ru-RU" sz="1200" baseline="-25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) скоростей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 времени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Text Box 6"/>
          <p:cNvSpPr txBox="1">
            <a:spLocks noChangeArrowheads="1"/>
          </p:cNvSpPr>
          <p:nvPr/>
        </p:nvSpPr>
        <p:spPr bwMode="auto">
          <a:xfrm>
            <a:off x="324596" y="3758508"/>
            <a:ext cx="81313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Режим стрельбы: </a:t>
            </a:r>
            <a:r>
              <a:rPr lang="el-GR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Δ</a:t>
            </a:r>
            <a:r>
              <a:rPr lang="en-US" altLang="ru-RU" sz="12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t</a:t>
            </a:r>
            <a:r>
              <a:rPr lang="ru-RU" altLang="ru-RU" sz="1200" baseline="-25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=0,4с</a:t>
            </a:r>
            <a:r>
              <a:rPr lang="en-US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 20 снарядов, </a:t>
            </a:r>
            <a:r>
              <a:rPr lang="el-GR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Δ</a:t>
            </a:r>
            <a:r>
              <a:rPr lang="en-US" altLang="ru-RU" sz="12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t</a:t>
            </a:r>
            <a:r>
              <a:rPr lang="en-US" altLang="ru-RU" sz="1200" baseline="-25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=0,75</a:t>
            </a:r>
            <a:r>
              <a:rPr lang="en-US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c </a:t>
            </a:r>
            <a:r>
              <a:rPr lang="en-US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30 ракет. Скорость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движения ПН: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100 км/ч.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8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" y="3837456"/>
            <a:ext cx="4019550" cy="2162175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52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9442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54000" y="500942"/>
            <a:ext cx="8710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</a:pPr>
            <a: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  <a:t>Рассеивание точек падения снарядов и ракет при стрельбе с ПН</a:t>
            </a: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41847" r="6386" b="11847"/>
          <a:stretch>
            <a:fillRect/>
          </a:stretch>
        </p:blipFill>
        <p:spPr bwMode="auto">
          <a:xfrm>
            <a:off x="3874410" y="1215535"/>
            <a:ext cx="2681301" cy="1952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t="39960" r="6020" b="11105"/>
          <a:stretch>
            <a:fillRect/>
          </a:stretch>
        </p:blipFill>
        <p:spPr bwMode="auto">
          <a:xfrm>
            <a:off x="6477643" y="1215535"/>
            <a:ext cx="2645670" cy="191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279770" y="3215532"/>
            <a:ext cx="46847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6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6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Разброс очереди снарядов (</a:t>
            </a:r>
            <a:r>
              <a:rPr lang="ru-RU" altLang="ru-RU" sz="1200" b="1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а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) и ракет (</a:t>
            </a:r>
            <a:r>
              <a:rPr lang="ru-RU" altLang="ru-RU" sz="1200" b="1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б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) </a:t>
            </a:r>
          </a:p>
          <a:p>
            <a:pPr algn="ctr"/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при стрельбе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с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ПН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372232" y="1332872"/>
            <a:ext cx="399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2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а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) 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6976229" y="1332872"/>
            <a:ext cx="3917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200" b="1" i="1" dirty="0">
                <a:solidFill>
                  <a:srgbClr val="000000"/>
                </a:solidFill>
                <a:latin typeface="Bookman Old Style" panose="02050604050505020204" pitchFamily="18" charset="0"/>
              </a:rPr>
              <a:t>б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) </a:t>
            </a:r>
          </a:p>
        </p:txBody>
      </p:sp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999714"/>
              </p:ext>
            </p:extLst>
          </p:nvPr>
        </p:nvGraphicFramePr>
        <p:xfrm>
          <a:off x="147027" y="1223520"/>
          <a:ext cx="3501146" cy="20116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6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91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18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635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Режим стрельбы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Кол-во</a:t>
                      </a:r>
                      <a:b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снарядов</a:t>
                      </a:r>
                      <a:b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(ракет)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Время</a:t>
                      </a:r>
                      <a:b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очереди,</a:t>
                      </a:r>
                      <a:b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US" sz="1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Стрельба из 2-х пушек </a:t>
                      </a: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каждого борта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– 100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 – 1,0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Пуски из 2-х блоков ракет </a:t>
                      </a: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каждого борта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– 40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– 1,0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Стрельба из пушки с левого борта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– 50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 – 1,0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Пуски из блока ракет с левого борта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– 20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– 1,0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47026" y="898093"/>
            <a:ext cx="37969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Таблица </a:t>
            </a:r>
            <a:r>
              <a:rPr lang="ru-RU" altLang="ru-RU" sz="12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3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Режимы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стрельбы с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ПН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147026" y="6009897"/>
            <a:ext cx="43307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</a:t>
            </a:r>
            <a:r>
              <a:rPr lang="en-US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6</a:t>
            </a:r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7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Зависимость разброса очереди </a:t>
            </a:r>
            <a:b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 дальности </a:t>
            </a:r>
            <a:r>
              <a:rPr lang="el-GR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ru-RU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от скорости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ПН</a:t>
            </a:r>
            <a:r>
              <a:rPr lang="en-US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altLang="ru-RU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altLang="ru-RU" sz="1200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пн</a:t>
            </a:r>
            <a:endParaRPr lang="ru-RU" altLang="ru-RU" sz="12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9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77800"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5.6. </a:t>
            </a:r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Результаты моделирования стрельбы с подвижного носителя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938483"/>
              </p:ext>
            </p:extLst>
          </p:nvPr>
        </p:nvGraphicFramePr>
        <p:xfrm>
          <a:off x="2235806" y="3307755"/>
          <a:ext cx="142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564" name="Уравнение" r:id="rId7" imgW="1422360" imgH="241200" progId="Equation.3">
                  <p:embed/>
                </p:oleObj>
              </mc:Choice>
              <mc:Fallback>
                <p:oleObj name="Уравнение" r:id="rId7" imgW="1422360" imgH="241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806" y="3307755"/>
                        <a:ext cx="14224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147026" y="3289906"/>
            <a:ext cx="24253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Скорость движения ПН: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8680" y="3826888"/>
            <a:ext cx="3924450" cy="2209320"/>
          </a:xfrm>
          <a:prstGeom prst="rect">
            <a:avLst/>
          </a:prstGeom>
        </p:spPr>
      </p:pic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4748680" y="5997636"/>
            <a:ext cx="43191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68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Зависимость разброса очереди </a:t>
            </a:r>
            <a:b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по дальности </a:t>
            </a:r>
            <a:r>
              <a:rPr lang="el-GR" altLang="ru-RU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ru-RU" sz="1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от интервала между выстрелами</a:t>
            </a:r>
            <a:endParaRPr lang="ru-RU" altLang="ru-RU" sz="12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8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77800"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5.</a:t>
            </a:r>
            <a:r>
              <a:rPr lang="en-US" sz="1800" b="1" dirty="0" smtClean="0">
                <a:solidFill>
                  <a:srgbClr val="292929"/>
                </a:solidFill>
                <a:latin typeface="Bookman Old Style" pitchFamily="18" charset="0"/>
              </a:rPr>
              <a:t>6</a:t>
            </a:r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. </a:t>
            </a:r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Визуализация результатов моделирования внешней баллистики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90466" y="6131571"/>
            <a:ext cx="816140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Видео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4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Визуализация результатов моделирования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стрельбы с подвижного носителя</a:t>
            </a:r>
          </a:p>
        </p:txBody>
      </p:sp>
      <p:pic>
        <p:nvPicPr>
          <p:cNvPr id="2" name="media4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18" y="583219"/>
            <a:ext cx="8877363" cy="55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0" y="3254346"/>
            <a:ext cx="7852410" cy="2940368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1429"/>
            <a:ext cx="8208962" cy="332921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54000" y="446512"/>
            <a:ext cx="8710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</a:pPr>
            <a: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  <a:t>Влияние реактивной струи на рассеивание ракет при различных </a:t>
            </a:r>
            <a:b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</a:br>
            <a:r>
              <a:rPr lang="ru-RU" sz="1600" b="1" dirty="0">
                <a:solidFill>
                  <a:schemeClr val="tx1"/>
                </a:solidFill>
                <a:latin typeface="Bookman Old Style" pitchFamily="18" charset="0"/>
              </a:rPr>
              <a:t>условиях пуска</a:t>
            </a: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614769" y="6216720"/>
            <a:ext cx="525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2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Рис. 70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Траектории </a:t>
            </a:r>
            <a:r>
              <a:rPr lang="ru-RU" altLang="ru-RU" sz="1200" dirty="0">
                <a:solidFill>
                  <a:srgbClr val="000000"/>
                </a:solidFill>
                <a:latin typeface="Bookman Old Style" panose="02050604050505020204" pitchFamily="18" charset="0"/>
              </a:rPr>
              <a:t>движения </a:t>
            </a:r>
            <a:r>
              <a:rPr lang="ru-RU" altLang="ru-RU" sz="12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ракет</a:t>
            </a:r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565260" y="4989068"/>
            <a:ext cx="3045205" cy="87716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ru-RU" altLang="ru-RU" sz="11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Интервал между пусками с лев. борта </a:t>
            </a:r>
            <a:br>
              <a:rPr lang="ru-RU" altLang="ru-RU" sz="11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el-GR" altLang="ru-RU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ru-RU" sz="11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= </a:t>
            </a:r>
            <a:r>
              <a:rPr lang="en-US" altLang="ru-RU" sz="1100" b="1" dirty="0" smtClean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13 </a:t>
            </a:r>
            <a:r>
              <a:rPr lang="ru-RU" altLang="ru-RU" sz="1100" b="1" dirty="0" err="1" smtClean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мс</a:t>
            </a:r>
            <a:r>
              <a:rPr lang="ru-RU" altLang="ru-RU" sz="1100" b="1" dirty="0" smtClean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1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(задержка пуска 1 ракеты).</a:t>
            </a:r>
          </a:p>
          <a:p>
            <a:pPr>
              <a:spcAft>
                <a:spcPts val="600"/>
              </a:spcAft>
            </a:pPr>
            <a:r>
              <a:rPr lang="ru-RU" altLang="ru-RU" sz="11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Интервал между пусками с прав. борта </a:t>
            </a:r>
            <a:br>
              <a:rPr lang="ru-RU" altLang="ru-RU" sz="11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el-GR" altLang="ru-RU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ru-RU" sz="11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altLang="ru-RU" sz="11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 </a:t>
            </a:r>
            <a:r>
              <a:rPr lang="ru-RU" altLang="ru-RU" sz="1100" b="1" dirty="0" smtClean="0">
                <a:solidFill>
                  <a:schemeClr val="tx2"/>
                </a:solidFill>
                <a:latin typeface="Bookman Old Style" panose="02050604050505020204" pitchFamily="18" charset="0"/>
              </a:rPr>
              <a:t>50</a:t>
            </a:r>
            <a:r>
              <a:rPr lang="en-US" altLang="ru-RU" sz="1100" b="1" dirty="0" smtClean="0">
                <a:solidFill>
                  <a:schemeClr val="tx2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100" b="1" dirty="0" err="1">
                <a:solidFill>
                  <a:schemeClr val="tx2"/>
                </a:solidFill>
                <a:latin typeface="Bookman Old Style" panose="02050604050505020204" pitchFamily="18" charset="0"/>
              </a:rPr>
              <a:t>мс</a:t>
            </a:r>
            <a:r>
              <a:rPr lang="ru-RU" altLang="ru-RU" sz="11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1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(штатный).</a:t>
            </a:r>
          </a:p>
        </p:txBody>
      </p:sp>
      <p:grpSp>
        <p:nvGrpSpPr>
          <p:cNvPr id="36" name="Группа 35"/>
          <p:cNvGrpSpPr/>
          <p:nvPr/>
        </p:nvGrpSpPr>
        <p:grpSpPr>
          <a:xfrm>
            <a:off x="5436602" y="4599460"/>
            <a:ext cx="85749" cy="85749"/>
            <a:chOff x="8316416" y="3861048"/>
            <a:chExt cx="144016" cy="144016"/>
          </a:xfrm>
        </p:grpSpPr>
        <p:sp>
          <p:nvSpPr>
            <p:cNvPr id="37" name="Овал 36"/>
            <p:cNvSpPr/>
            <p:nvPr/>
          </p:nvSpPr>
          <p:spPr>
            <a:xfrm>
              <a:off x="8316416" y="3861048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8" name="Прямая соединительная линия 37"/>
            <p:cNvCxnSpPr>
              <a:stCxn id="37" idx="1"/>
              <a:endCxn id="37" idx="5"/>
            </p:cNvCxnSpPr>
            <p:nvPr/>
          </p:nvCxnSpPr>
          <p:spPr>
            <a:xfrm>
              <a:off x="8337507" y="3882139"/>
              <a:ext cx="101834" cy="10183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/>
            <p:cNvCxnSpPr>
              <a:stCxn id="37" idx="3"/>
              <a:endCxn id="37" idx="7"/>
            </p:cNvCxnSpPr>
            <p:nvPr/>
          </p:nvCxnSpPr>
          <p:spPr>
            <a:xfrm flipV="1">
              <a:off x="8337507" y="3882139"/>
              <a:ext cx="101834" cy="10183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Овал 39"/>
          <p:cNvSpPr/>
          <p:nvPr/>
        </p:nvSpPr>
        <p:spPr>
          <a:xfrm>
            <a:off x="4927362" y="5444820"/>
            <a:ext cx="72008" cy="720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5439237" y="4552985"/>
            <a:ext cx="66442" cy="664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5293370" y="4599460"/>
            <a:ext cx="72008" cy="720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5439237" y="4671468"/>
            <a:ext cx="66442" cy="6644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 стрелкой 43"/>
          <p:cNvCxnSpPr/>
          <p:nvPr/>
        </p:nvCxnSpPr>
        <p:spPr>
          <a:xfrm>
            <a:off x="4967472" y="5480824"/>
            <a:ext cx="5120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5479476" y="4642334"/>
            <a:ext cx="0" cy="83849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4771434" y="5480824"/>
            <a:ext cx="9040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l-GR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ru-RU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 м</a:t>
            </a:r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4759396" y="4923079"/>
            <a:ext cx="7200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l-GR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ru-RU" sz="1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alt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 м</a:t>
            </a:r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254001" y="1079068"/>
            <a:ext cx="41312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Диапазоны изменения начальных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условий:</a:t>
            </a:r>
            <a:endParaRPr lang="ru-RU" sz="14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53" name="Text Box 6"/>
          <p:cNvSpPr txBox="1">
            <a:spLocks noChangeArrowheads="1"/>
          </p:cNvSpPr>
          <p:nvPr/>
        </p:nvSpPr>
        <p:spPr bwMode="auto">
          <a:xfrm>
            <a:off x="1547665" y="1491642"/>
            <a:ext cx="316835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–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интервал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между пусками;</a:t>
            </a:r>
          </a:p>
          <a:p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– начальное расстояние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между осями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ракет;              </a:t>
            </a:r>
            <a:endParaRPr lang="ru-RU" sz="1300" dirty="0">
              <a:solidFill>
                <a:schemeClr val="tx1"/>
              </a:solidFill>
              <a:latin typeface="Bookman Old Style" pitchFamily="18" charset="0"/>
            </a:endParaRPr>
          </a:p>
          <a:p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– начальное значение угла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</a:rPr>
              <a:t>атаки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</a:rPr>
              <a:t>второй ракеты.</a:t>
            </a:r>
          </a:p>
        </p:txBody>
      </p:sp>
      <p:graphicFrame>
        <p:nvGraphicFramePr>
          <p:cNvPr id="5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579538"/>
              </p:ext>
            </p:extLst>
          </p:nvPr>
        </p:nvGraphicFramePr>
        <p:xfrm>
          <a:off x="323528" y="1533519"/>
          <a:ext cx="11303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443" name="Уравнение" r:id="rId5" imgW="1028520" imgH="228600" progId="Equation.3">
                  <p:embed/>
                </p:oleObj>
              </mc:Choice>
              <mc:Fallback>
                <p:oleObj name="Уравнение" r:id="rId5" imgW="1028520" imgH="228600" progId="Equation.3">
                  <p:embed/>
                  <p:pic>
                    <p:nvPicPr>
                      <p:cNvPr id="41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533519"/>
                        <a:ext cx="1130300" cy="250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122459"/>
              </p:ext>
            </p:extLst>
          </p:nvPr>
        </p:nvGraphicFramePr>
        <p:xfrm>
          <a:off x="323528" y="1851322"/>
          <a:ext cx="1159488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444" name="Уравнение" r:id="rId7" imgW="1054080" imgH="241200" progId="Equation.3">
                  <p:embed/>
                </p:oleObj>
              </mc:Choice>
              <mc:Fallback>
                <p:oleObj name="Уравнение" r:id="rId7" imgW="1054080" imgH="241200" progId="Equation.3">
                  <p:embed/>
                  <p:pic>
                    <p:nvPicPr>
                      <p:cNvPr id="4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851322"/>
                        <a:ext cx="1159488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64755"/>
              </p:ext>
            </p:extLst>
          </p:nvPr>
        </p:nvGraphicFramePr>
        <p:xfrm>
          <a:off x="323528" y="2206504"/>
          <a:ext cx="866052" cy="26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445" name="Уравнение" r:id="rId9" imgW="787320" imgH="241200" progId="Equation.3">
                  <p:embed/>
                </p:oleObj>
              </mc:Choice>
              <mc:Fallback>
                <p:oleObj name="Уравнение" r:id="rId9" imgW="787320" imgH="241200" progId="Equation.3">
                  <p:embed/>
                  <p:pic>
                    <p:nvPicPr>
                      <p:cNvPr id="43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206504"/>
                        <a:ext cx="866052" cy="26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9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77800"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5.6. </a:t>
            </a:r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Результаты моделирования стрельбы с подвижного носителя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pic>
        <p:nvPicPr>
          <p:cNvPr id="32" name="Picture 23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461" y="804243"/>
            <a:ext cx="3649708" cy="227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4664811" y="3060572"/>
            <a:ext cx="4403375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200" b="1" dirty="0" smtClean="0">
                <a:solidFill>
                  <a:srgbClr val="000000"/>
                </a:solidFill>
                <a:latin typeface="Bookman Old Style" pitchFamily="18" charset="0"/>
              </a:rPr>
              <a:t>6</a:t>
            </a:r>
            <a:r>
              <a:rPr 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9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200" dirty="0">
                <a:solidFill>
                  <a:srgbClr val="000000"/>
                </a:solidFill>
                <a:latin typeface="Bookman Old Style" pitchFamily="18" charset="0"/>
              </a:rPr>
              <a:t>– Зависимость отклонения по 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дальности </a:t>
            </a:r>
            <a:b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от расстояния между </a:t>
            </a:r>
            <a:r>
              <a:rPr lang="ru-RU" sz="1200" dirty="0">
                <a:solidFill>
                  <a:srgbClr val="000000"/>
                </a:solidFill>
                <a:latin typeface="Bookman Old Style" pitchFamily="18" charset="0"/>
              </a:rPr>
              <a:t>осями 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ракет </a:t>
            </a:r>
            <a:r>
              <a:rPr lang="en-US" sz="1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12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, </a:t>
            </a:r>
            <a:b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</a:br>
            <a:r>
              <a:rPr lang="el-GR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ru-RU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– 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2 – </a:t>
            </a:r>
            <a:r>
              <a:rPr 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068722" y="131263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5618246" y="2352702"/>
            <a:ext cx="965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– штатное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251520" y="2843999"/>
            <a:ext cx="38523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400" b="1" dirty="0" smtClean="0">
                <a:solidFill>
                  <a:srgbClr val="000000"/>
                </a:solidFill>
                <a:latin typeface="Bookman Old Style" pitchFamily="18" charset="0"/>
              </a:rPr>
              <a:t>Пример нештатного срабатывания боеприпаса</a:t>
            </a:r>
            <a:endParaRPr lang="ru-RU" sz="14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16614" y="4301152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1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левый борт </a:t>
            </a:r>
            <a:endParaRPr lang="ru-RU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516614" y="3753788"/>
            <a:ext cx="11464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1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правый борт </a:t>
            </a:r>
            <a:endParaRPr lang="ru-RU" dirty="0"/>
          </a:p>
        </p:txBody>
      </p:sp>
      <p:cxnSp>
        <p:nvCxnSpPr>
          <p:cNvPr id="49" name="Прямая соединительная линия 48"/>
          <p:cNvCxnSpPr/>
          <p:nvPr/>
        </p:nvCxnSpPr>
        <p:spPr>
          <a:xfrm flipV="1">
            <a:off x="6589419" y="2331905"/>
            <a:ext cx="0" cy="45284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flipV="1">
            <a:off x="7021467" y="2330682"/>
            <a:ext cx="0" cy="4640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6589419" y="2784750"/>
            <a:ext cx="4320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/>
          <p:cNvSpPr/>
          <p:nvPr/>
        </p:nvSpPr>
        <p:spPr>
          <a:xfrm>
            <a:off x="6443948" y="1983505"/>
            <a:ext cx="9893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1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штатное </a:t>
            </a:r>
            <a:r>
              <a:rPr lang="en-US" altLang="ru-RU" sz="1100" i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r</a:t>
            </a:r>
            <a:r>
              <a:rPr lang="en-US" altLang="ru-RU" sz="1100" baseline="-25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0</a:t>
            </a:r>
            <a:endParaRPr lang="ru-RU" sz="1100" baseline="-25000" dirty="0"/>
          </a:p>
        </p:txBody>
      </p:sp>
      <p:sp>
        <p:nvSpPr>
          <p:cNvPr id="60" name="Левая фигурная скобка 59"/>
          <p:cNvSpPr/>
          <p:nvPr/>
        </p:nvSpPr>
        <p:spPr>
          <a:xfrm rot="5400000">
            <a:off x="6720802" y="2052038"/>
            <a:ext cx="169280" cy="43204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63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198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indent="177800"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5.</a:t>
            </a:r>
            <a:r>
              <a:rPr lang="en-US" sz="1800" b="1" dirty="0" smtClean="0">
                <a:solidFill>
                  <a:srgbClr val="292929"/>
                </a:solidFill>
                <a:latin typeface="Bookman Old Style" pitchFamily="18" charset="0"/>
              </a:rPr>
              <a:t>6</a:t>
            </a:r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. </a:t>
            </a:r>
            <a:r>
              <a:rPr lang="ru-RU" sz="1800" b="1" dirty="0">
                <a:solidFill>
                  <a:srgbClr val="292929"/>
                </a:solidFill>
                <a:latin typeface="Bookman Old Style" pitchFamily="18" charset="0"/>
              </a:rPr>
              <a:t>Визуализация результатов моделирования внешней баллистики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800" b="1" dirty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7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95250" y="6026796"/>
            <a:ext cx="89725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Видео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5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Визуализация результатов моделирования </a:t>
            </a:r>
            <a:r>
              <a:rPr lang="ru-RU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стрельбы с подвижного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носителя</a:t>
            </a:r>
            <a:r>
              <a:rPr lang="en-US" altLang="ru-RU" sz="1300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/>
            </a:r>
            <a:b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</a:br>
            <a:r>
              <a:rPr lang="ru-RU" altLang="ru-RU" sz="13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(нештатное срабатывание)</a:t>
            </a:r>
            <a:endParaRPr lang="ru-RU" altLang="ru-RU" sz="13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media5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" y="536966"/>
            <a:ext cx="9144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Основные результаты и выводы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463682"/>
            <a:ext cx="8948057" cy="60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7675" indent="-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8775" indent="-358775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500" b="1" dirty="0" smtClean="0">
                <a:latin typeface="Bookman Old Style" pitchFamily="18" charset="0"/>
              </a:rPr>
              <a:t>Разработан </a:t>
            </a:r>
            <a:r>
              <a:rPr lang="ru-RU" sz="1500" b="1" dirty="0">
                <a:latin typeface="Bookman Old Style" pitchFamily="18" charset="0"/>
              </a:rPr>
              <a:t>новый подход к математическому моделированию движения </a:t>
            </a:r>
            <a:r>
              <a:rPr lang="ru-RU" sz="1500" b="1" dirty="0" smtClean="0">
                <a:latin typeface="Bookman Old Style" pitchFamily="18" charset="0"/>
              </a:rPr>
              <a:t>снаряда </a:t>
            </a:r>
            <a:r>
              <a:rPr lang="ru-RU" sz="1500" b="1" dirty="0">
                <a:latin typeface="Bookman Old Style" pitchFamily="18" charset="0"/>
              </a:rPr>
              <a:t>по траектории </a:t>
            </a:r>
            <a:r>
              <a:rPr lang="ru-RU" sz="1500" dirty="0">
                <a:latin typeface="Bookman Old Style" pitchFamily="18" charset="0"/>
              </a:rPr>
              <a:t>на основе полной системы уравнений движения твердого тела с </a:t>
            </a:r>
            <a:r>
              <a:rPr lang="ru-RU" sz="1500" dirty="0" smtClean="0">
                <a:latin typeface="Bookman Old Style" pitchFamily="18" charset="0"/>
              </a:rPr>
              <a:t>использованием </a:t>
            </a:r>
            <a:r>
              <a:rPr lang="ru-RU" sz="1500" dirty="0">
                <a:latin typeface="Bookman Old Style" pitchFamily="18" charset="0"/>
              </a:rPr>
              <a:t>аэродинамических сил и моментов, определяемых с помощью </a:t>
            </a:r>
            <a:r>
              <a:rPr lang="ru-RU" sz="1500" dirty="0" smtClean="0">
                <a:latin typeface="Bookman Old Style" pitchFamily="18" charset="0"/>
              </a:rPr>
              <a:t>численного </a:t>
            </a:r>
            <a:r>
              <a:rPr lang="ru-RU" sz="1500" dirty="0">
                <a:latin typeface="Bookman Old Style" pitchFamily="18" charset="0"/>
              </a:rPr>
              <a:t>решения уравнений Навье – Стокса. </a:t>
            </a:r>
            <a:r>
              <a:rPr lang="ru-RU" sz="1500" i="1" dirty="0">
                <a:latin typeface="Bookman Old Style" pitchFamily="18" charset="0"/>
              </a:rPr>
              <a:t>В отличие </a:t>
            </a:r>
            <a:r>
              <a:rPr lang="ru-RU" sz="1500" dirty="0">
                <a:latin typeface="Bookman Old Style" pitchFamily="18" charset="0"/>
              </a:rPr>
              <a:t>от существующих методик, </a:t>
            </a:r>
            <a:r>
              <a:rPr lang="ru-RU" sz="1500" dirty="0" smtClean="0">
                <a:latin typeface="Bookman Old Style" pitchFamily="18" charset="0"/>
              </a:rPr>
              <a:t>использующих </a:t>
            </a:r>
            <a:r>
              <a:rPr lang="ru-RU" sz="1500" dirty="0">
                <a:latin typeface="Bookman Old Style" pitchFamily="18" charset="0"/>
              </a:rPr>
              <a:t>законы сопротивления </a:t>
            </a:r>
            <a:r>
              <a:rPr lang="ru-RU" sz="1500" dirty="0" smtClean="0">
                <a:latin typeface="Bookman Old Style" pitchFamily="18" charset="0"/>
              </a:rPr>
              <a:t>(</a:t>
            </a:r>
            <a:r>
              <a:rPr lang="ru-RU" sz="1500" dirty="0">
                <a:latin typeface="Bookman Old Style" pitchFamily="18" charset="0"/>
              </a:rPr>
              <a:t>формула </a:t>
            </a:r>
            <a:r>
              <a:rPr lang="ru-RU" sz="1500" dirty="0" err="1">
                <a:latin typeface="Bookman Old Style" pitchFamily="18" charset="0"/>
              </a:rPr>
              <a:t>Сиаччи</a:t>
            </a:r>
            <a:r>
              <a:rPr lang="ru-RU" sz="1500" dirty="0">
                <a:latin typeface="Bookman Old Style" pitchFamily="18" charset="0"/>
              </a:rPr>
              <a:t>, </a:t>
            </a:r>
            <a:r>
              <a:rPr lang="ru-RU" sz="1500" dirty="0" smtClean="0">
                <a:latin typeface="Bookman Old Style" pitchFamily="18" charset="0"/>
              </a:rPr>
              <a:t>законы </a:t>
            </a:r>
            <a:r>
              <a:rPr lang="ru-RU" sz="1500" dirty="0">
                <a:latin typeface="Bookman Old Style" pitchFamily="18" charset="0"/>
              </a:rPr>
              <a:t>1943 г. и 1958 г.) и </a:t>
            </a:r>
            <a:r>
              <a:rPr lang="ru-RU" sz="1500" dirty="0" smtClean="0">
                <a:latin typeface="Bookman Old Style" pitchFamily="18" charset="0"/>
              </a:rPr>
              <a:t>эмпирически определяемые коэффициенты формы, </a:t>
            </a:r>
            <a:r>
              <a:rPr lang="ru-RU" sz="1500" dirty="0">
                <a:latin typeface="Bookman Old Style" pitchFamily="18" charset="0"/>
              </a:rPr>
              <a:t>в данном подходе определяется полный набор </a:t>
            </a:r>
            <a:r>
              <a:rPr lang="ru-RU" sz="1500" dirty="0" smtClean="0">
                <a:latin typeface="Bookman Old Style" pitchFamily="18" charset="0"/>
              </a:rPr>
              <a:t>коэффициентов </a:t>
            </a:r>
            <a:r>
              <a:rPr lang="ru-RU" sz="1500" dirty="0">
                <a:latin typeface="Bookman Old Style" pitchFamily="18" charset="0"/>
              </a:rPr>
              <a:t>аэродинамических сил и моментов снарядов и ракет </a:t>
            </a:r>
            <a:r>
              <a:rPr lang="ru-RU" sz="1500" dirty="0" smtClean="0">
                <a:latin typeface="Bookman Old Style" pitchFamily="18" charset="0"/>
              </a:rPr>
              <a:t>на основе </a:t>
            </a:r>
            <a:r>
              <a:rPr lang="ru-RU" sz="1500" dirty="0">
                <a:latin typeface="Bookman Old Style" pitchFamily="18" charset="0"/>
              </a:rPr>
              <a:t>вычислительного эксперимента, </a:t>
            </a:r>
            <a:r>
              <a:rPr lang="ru-RU" sz="1500" i="1" dirty="0">
                <a:latin typeface="Bookman Old Style" pitchFamily="18" charset="0"/>
              </a:rPr>
              <a:t>что позволяет </a:t>
            </a:r>
            <a:r>
              <a:rPr lang="ru-RU" sz="1500" dirty="0">
                <a:latin typeface="Bookman Old Style" pitchFamily="18" charset="0"/>
              </a:rPr>
              <a:t>проводить оптимизацию </a:t>
            </a:r>
            <a:r>
              <a:rPr lang="ru-RU" sz="1500" dirty="0" smtClean="0">
                <a:latin typeface="Bookman Old Style" pitchFamily="18" charset="0"/>
              </a:rPr>
              <a:t>баллистических </a:t>
            </a:r>
            <a:r>
              <a:rPr lang="ru-RU" sz="1500" dirty="0">
                <a:latin typeface="Bookman Old Style" pitchFamily="18" charset="0"/>
              </a:rPr>
              <a:t>и геометрических параметров и анализ устойчивости их движения на этапе проектирования </a:t>
            </a:r>
            <a:r>
              <a:rPr lang="ru-RU" sz="1500" dirty="0" smtClean="0">
                <a:latin typeface="Bookman Old Style" pitchFamily="18" charset="0"/>
              </a:rPr>
              <a:t>боеприпаса.</a:t>
            </a:r>
          </a:p>
          <a:p>
            <a:pPr marL="358775" indent="-358775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500" b="1" dirty="0" smtClean="0">
                <a:latin typeface="Bookman Old Style" pitchFamily="18" charset="0"/>
              </a:rPr>
              <a:t>Решена </a:t>
            </a:r>
            <a:r>
              <a:rPr lang="ru-RU" sz="1500" b="1" dirty="0">
                <a:latin typeface="Bookman Old Style" pitchFamily="18" charset="0"/>
              </a:rPr>
              <a:t>задача истечения пороховых газов из канала ствола и движения снаряда на начальном участке траектории</a:t>
            </a:r>
            <a:r>
              <a:rPr lang="ru-RU" sz="1500" dirty="0">
                <a:latin typeface="Bookman Old Style" pitchFamily="18" charset="0"/>
              </a:rPr>
              <a:t> с применением динамически изменяемой расчетной сетки, </a:t>
            </a:r>
            <a:r>
              <a:rPr lang="ru-RU" sz="1500" i="1" dirty="0">
                <a:latin typeface="Bookman Old Style" pitchFamily="18" charset="0"/>
              </a:rPr>
              <a:t>что позволяет </a:t>
            </a:r>
            <a:r>
              <a:rPr lang="ru-RU" sz="1500" dirty="0">
                <a:latin typeface="Bookman Old Style" pitchFamily="18" charset="0"/>
              </a:rPr>
              <a:t>уточнить начальные условия расчета траектории на этапе </a:t>
            </a:r>
            <a:r>
              <a:rPr lang="ru-RU" sz="1500" dirty="0" smtClean="0">
                <a:latin typeface="Bookman Old Style" pitchFamily="18" charset="0"/>
              </a:rPr>
              <a:t>промежуточной </a:t>
            </a:r>
            <a:r>
              <a:rPr lang="ru-RU" sz="1500" dirty="0">
                <a:latin typeface="Bookman Old Style" pitchFamily="18" charset="0"/>
              </a:rPr>
              <a:t>баллистики. Так, увеличение скорости осколочно-фугасного снаряда </a:t>
            </a:r>
            <a:r>
              <a:rPr lang="ru-RU" sz="1500" dirty="0" smtClean="0">
                <a:latin typeface="Bookman Old Style" pitchFamily="18" charset="0"/>
              </a:rPr>
              <a:t>ОФ 152 мм </a:t>
            </a:r>
            <a:r>
              <a:rPr lang="ru-RU" sz="1500" dirty="0">
                <a:latin typeface="Bookman Old Style" pitchFamily="18" charset="0"/>
              </a:rPr>
              <a:t>за счет действия пороховых газов составляет 5,4 м/с (0,6 %), что приводит к изменению дальности полета на 150 м (0,75 %) при стрельбе на дальность 20 км</a:t>
            </a:r>
            <a:r>
              <a:rPr lang="ru-RU" sz="1500" dirty="0" smtClean="0">
                <a:latin typeface="Bookman Old Style" pitchFamily="18" charset="0"/>
              </a:rPr>
              <a:t>.</a:t>
            </a:r>
          </a:p>
          <a:p>
            <a:pPr marL="358775" indent="-358775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500" b="1" dirty="0" smtClean="0">
                <a:latin typeface="Bookman Old Style" pitchFamily="18" charset="0"/>
              </a:rPr>
              <a:t>Проведено </a:t>
            </a:r>
            <a:r>
              <a:rPr lang="ru-RU" sz="1500" b="1" dirty="0">
                <a:latin typeface="Bookman Old Style" pitchFamily="18" charset="0"/>
              </a:rPr>
              <a:t>исследование влияния асимметрии массы снаряда </a:t>
            </a:r>
            <a:r>
              <a:rPr lang="ru-RU" sz="1500" b="1" dirty="0" smtClean="0">
                <a:latin typeface="Bookman Old Style" pitchFamily="18" charset="0"/>
              </a:rPr>
              <a:t>на </a:t>
            </a:r>
            <a:r>
              <a:rPr lang="ru-RU" sz="1500" b="1" dirty="0">
                <a:latin typeface="Bookman Old Style" pitchFamily="18" charset="0"/>
              </a:rPr>
              <a:t>устойчивость его движения по траектории и точность поражения цели</a:t>
            </a:r>
            <a:r>
              <a:rPr lang="ru-RU" sz="1500" dirty="0">
                <a:latin typeface="Bookman Old Style" pitchFamily="18" charset="0"/>
              </a:rPr>
              <a:t>. Результаты параметрических исследований для осколочно-фугасного снаряда ОФ 30 мм показали, что отклонение центра масс по оси снаряда приводит к дестабилизации его движения только при наличии отклонения по радиусу. </a:t>
            </a:r>
            <a:r>
              <a:rPr lang="ru-RU" sz="1500" dirty="0" smtClean="0">
                <a:latin typeface="Bookman Old Style" pitchFamily="18" charset="0"/>
              </a:rPr>
              <a:t>Для </a:t>
            </a:r>
            <a:r>
              <a:rPr lang="ru-RU" sz="1500" dirty="0">
                <a:latin typeface="Bookman Old Style" pitchFamily="18" charset="0"/>
              </a:rPr>
              <a:t>снаряда с параметрами асимметрии (отклонения центра масс по </a:t>
            </a:r>
            <a:r>
              <a:rPr lang="ru-RU" sz="1500" dirty="0" smtClean="0">
                <a:latin typeface="Bookman Old Style" pitchFamily="18" charset="0"/>
              </a:rPr>
              <a:t>радиусу 0,5 мм, по </a:t>
            </a:r>
            <a:r>
              <a:rPr lang="ru-RU" sz="1500" dirty="0">
                <a:latin typeface="Bookman Old Style" pitchFamily="18" charset="0"/>
              </a:rPr>
              <a:t>оси </a:t>
            </a:r>
            <a:r>
              <a:rPr lang="ru-RU" sz="1500" dirty="0" smtClean="0">
                <a:latin typeface="Bookman Old Style" pitchFamily="18" charset="0"/>
              </a:rPr>
              <a:t>снаряда – 5 мм) </a:t>
            </a:r>
            <a:r>
              <a:rPr lang="ru-RU" sz="1500" dirty="0">
                <a:latin typeface="Bookman Old Style" pitchFamily="18" charset="0"/>
              </a:rPr>
              <a:t>отклонение от точки прицеливания </a:t>
            </a:r>
            <a:r>
              <a:rPr lang="ru-RU" sz="1500" dirty="0" smtClean="0">
                <a:latin typeface="Bookman Old Style" pitchFamily="18" charset="0"/>
              </a:rPr>
              <a:t>составляет </a:t>
            </a:r>
            <a:r>
              <a:rPr lang="ru-RU" sz="1500" dirty="0">
                <a:latin typeface="Bookman Old Style" pitchFamily="18" charset="0"/>
              </a:rPr>
              <a:t>более 20 м при дальности </a:t>
            </a:r>
            <a:r>
              <a:rPr lang="ru-RU" sz="1500" dirty="0" smtClean="0">
                <a:latin typeface="Bookman Old Style" pitchFamily="18" charset="0"/>
              </a:rPr>
              <a:t>стрельбы </a:t>
            </a:r>
            <a:r>
              <a:rPr lang="ru-RU" sz="1500" dirty="0">
                <a:latin typeface="Bookman Old Style" pitchFamily="18" charset="0"/>
              </a:rPr>
              <a:t>2 км</a:t>
            </a:r>
            <a:r>
              <a:rPr lang="ru-RU" sz="1500" dirty="0" smtClean="0">
                <a:latin typeface="Bookman Old Styl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5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7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Основные результаты и выводы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-32" y="494810"/>
            <a:ext cx="8991632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6575" indent="-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8775" indent="-358775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ru-RU" sz="1500" b="1" dirty="0">
                <a:latin typeface="Bookman Old Style" pitchFamily="18" charset="0"/>
              </a:rPr>
              <a:t>Проведено исследование различных способов повышения дальности стрельбы и их оптимизация</a:t>
            </a:r>
            <a:r>
              <a:rPr lang="ru-RU" sz="1500" dirty="0">
                <a:latin typeface="Bookman Old Style" panose="02050604050505020204" pitchFamily="18" charset="0"/>
              </a:rPr>
              <a:t>. Результаты исследований для снаряда ОФ 152 мм показали, что дальность стрельбы повышается за счет выбора оптимальных параметров формы на </a:t>
            </a:r>
            <a:r>
              <a:rPr lang="ru-RU" sz="1500" dirty="0" smtClean="0">
                <a:latin typeface="Bookman Old Style" panose="02050604050505020204" pitchFamily="18" charset="0"/>
              </a:rPr>
              <a:t>8 %, </a:t>
            </a:r>
            <a:r>
              <a:rPr lang="ru-RU" sz="1500" dirty="0">
                <a:latin typeface="Bookman Old Style" panose="02050604050505020204" pitchFamily="18" charset="0"/>
              </a:rPr>
              <a:t>за счет выбора оптимальных баллистических условий (масса и начальная скорость) на 4 %, за счет оптимального выбора времени работы реактивного двигателя на 22 %.</a:t>
            </a:r>
          </a:p>
          <a:p>
            <a:pPr marL="358775" lvl="0" indent="-358775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ru-RU" sz="1500" b="1" dirty="0" smtClean="0"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Разработаны </a:t>
            </a:r>
            <a:r>
              <a:rPr lang="ru-RU" sz="1500" b="1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алгоритмы решения обратной задачи внешней баллистики </a:t>
            </a:r>
            <a:r>
              <a:rPr lang="ru-RU" sz="150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при поражении подвижных целей с учетом рельефа местности. Для сокращения времени подготовки данных применены методы на основе многослойной нейронной сети и нечетких деревьев решений. </a:t>
            </a:r>
            <a:r>
              <a:rPr lang="ru-RU" sz="1500" dirty="0">
                <a:latin typeface="Bookman Old Style" panose="02050604050505020204" pitchFamily="18" charset="0"/>
              </a:rPr>
              <a:t>Предлагаемый подход </a:t>
            </a:r>
            <a:r>
              <a:rPr lang="ru-RU" sz="1500" i="1" dirty="0">
                <a:latin typeface="Bookman Old Style" panose="02050604050505020204" pitchFamily="18" charset="0"/>
              </a:rPr>
              <a:t>позволяют </a:t>
            </a:r>
            <a:r>
              <a:rPr lang="ru-RU" sz="1500" dirty="0">
                <a:latin typeface="Bookman Old Style" panose="02050604050505020204" pitchFamily="18" charset="0"/>
              </a:rPr>
              <a:t>обеспечить при одинаковой точности более высокую оперативность решения обратных задач по сравнению с итерационными алгоритмами (время решения задачи сокращается на </a:t>
            </a:r>
            <a:r>
              <a:rPr lang="ru-RU" sz="1500" dirty="0" smtClean="0">
                <a:latin typeface="Bookman Old Style" panose="02050604050505020204" pitchFamily="18" charset="0"/>
              </a:rPr>
              <a:t> 3-4 </a:t>
            </a:r>
            <a:r>
              <a:rPr lang="ru-RU" sz="1500" dirty="0">
                <a:latin typeface="Bookman Old Style" panose="02050604050505020204" pitchFamily="18" charset="0"/>
              </a:rPr>
              <a:t>порядка).</a:t>
            </a:r>
            <a:endParaRPr lang="ru-RU" sz="1500" b="1" dirty="0" smtClean="0">
              <a:latin typeface="Bookman Old Style" pitchFamily="18" charset="0"/>
            </a:endParaRPr>
          </a:p>
          <a:p>
            <a:pPr marL="358775" lvl="0" indent="-358775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ru-RU" sz="1500" b="1" dirty="0" smtClean="0">
                <a:latin typeface="Bookman Old Style" pitchFamily="18" charset="0"/>
              </a:rPr>
              <a:t>Разработана </a:t>
            </a:r>
            <a:r>
              <a:rPr lang="ru-RU" sz="1500" b="1" dirty="0">
                <a:latin typeface="Bookman Old Style" pitchFamily="18" charset="0"/>
              </a:rPr>
              <a:t>система статистического имитационного моделирования </a:t>
            </a:r>
            <a:r>
              <a:rPr lang="ru-RU" sz="1500" b="1" dirty="0" smtClean="0">
                <a:latin typeface="Bookman Old Style" pitchFamily="18" charset="0"/>
              </a:rPr>
              <a:t>для </a:t>
            </a:r>
            <a:r>
              <a:rPr lang="ru-RU" sz="1500" b="1" dirty="0">
                <a:latin typeface="Bookman Old Style" pitchFamily="18" charset="0"/>
              </a:rPr>
              <a:t>построения области рассеивания и зоны безопасности при стрельбе </a:t>
            </a:r>
            <a:r>
              <a:rPr lang="ru-RU" sz="1500" dirty="0">
                <a:latin typeface="Bookman Old Style" pitchFamily="18" charset="0"/>
              </a:rPr>
              <a:t>с учетом рельефа </a:t>
            </a:r>
            <a:r>
              <a:rPr lang="ru-RU" sz="1500" dirty="0" smtClean="0">
                <a:latin typeface="Bookman Old Style" pitchFamily="18" charset="0"/>
              </a:rPr>
              <a:t>местности, </a:t>
            </a:r>
            <a:r>
              <a:rPr lang="ru-RU" sz="1500" i="1" dirty="0" smtClean="0">
                <a:latin typeface="Bookman Old Style" pitchFamily="18" charset="0"/>
              </a:rPr>
              <a:t>позволяющая</a:t>
            </a:r>
            <a:r>
              <a:rPr lang="ru-RU" sz="1500" dirty="0" smtClean="0">
                <a:latin typeface="Bookman Old Style" pitchFamily="18" charset="0"/>
              </a:rPr>
              <a:t> </a:t>
            </a:r>
            <a:r>
              <a:rPr lang="ru-RU" sz="1500" dirty="0">
                <a:latin typeface="Bookman Old Style" pitchFamily="18" charset="0"/>
              </a:rPr>
              <a:t>более точно определять границы области рассеивания и зоны безопасности при стрельбе в случае </a:t>
            </a:r>
            <a:r>
              <a:rPr lang="ru-RU" sz="1500" dirty="0" smtClean="0">
                <a:latin typeface="Bookman Old Style" pitchFamily="18" charset="0"/>
              </a:rPr>
              <a:t>существенно </a:t>
            </a:r>
            <a:r>
              <a:rPr lang="ru-RU" sz="1500" dirty="0">
                <a:latin typeface="Bookman Old Style" pitchFamily="18" charset="0"/>
              </a:rPr>
              <a:t>пересеченного </a:t>
            </a:r>
            <a:r>
              <a:rPr lang="ru-RU" sz="1500" dirty="0" smtClean="0">
                <a:latin typeface="Bookman Old Style" pitchFamily="18" charset="0"/>
              </a:rPr>
              <a:t> (</a:t>
            </a:r>
            <a:r>
              <a:rPr lang="ru-RU" sz="1500" dirty="0">
                <a:latin typeface="Bookman Old Style" pitchFamily="18" charset="0"/>
              </a:rPr>
              <a:t>с холмами и оврагами) рельефа </a:t>
            </a:r>
            <a:r>
              <a:rPr lang="ru-RU" sz="1500" dirty="0" smtClean="0">
                <a:latin typeface="Bookman Old Style" pitchFamily="18" charset="0"/>
              </a:rPr>
              <a:t>местности.</a:t>
            </a:r>
            <a:endParaRPr lang="ru-RU" sz="1500" dirty="0">
              <a:latin typeface="Bookman Old Style" pitchFamily="18" charset="0"/>
            </a:endParaRPr>
          </a:p>
          <a:p>
            <a:pPr marL="358775" lvl="0" indent="-358775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ru-RU" sz="1500" b="1" dirty="0" smtClean="0">
                <a:latin typeface="Bookman Old Style" pitchFamily="18" charset="0"/>
              </a:rPr>
              <a:t>Разработана комплексная математическая модель стрельбы с подвижного носителя</a:t>
            </a:r>
            <a:r>
              <a:rPr lang="ru-RU" sz="1500" dirty="0" smtClean="0">
                <a:latin typeface="Bookman Old Style" pitchFamily="18" charset="0"/>
              </a:rPr>
              <a:t>, </a:t>
            </a:r>
            <a:r>
              <a:rPr lang="ru-RU" sz="1500" i="1" dirty="0">
                <a:latin typeface="Bookman Old Style" pitchFamily="18" charset="0"/>
              </a:rPr>
              <a:t>позволяющая</a:t>
            </a:r>
            <a:r>
              <a:rPr lang="ru-RU" sz="1500" dirty="0">
                <a:latin typeface="Bookman Old Style" pitchFamily="18" charset="0"/>
              </a:rPr>
              <a:t> учесть взаимное влияние подвижного носителя и ракетно-артиллерийского вооружения на точность и кучность стрельбы снарядами и </a:t>
            </a:r>
            <a:r>
              <a:rPr lang="ru-RU" sz="1500" dirty="0" smtClean="0">
                <a:latin typeface="Bookman Old Style" pitchFamily="18" charset="0"/>
              </a:rPr>
              <a:t>неуправляемыми </a:t>
            </a:r>
            <a:r>
              <a:rPr lang="ru-RU" sz="1500" dirty="0">
                <a:latin typeface="Bookman Old Style" pitchFamily="18" charset="0"/>
              </a:rPr>
              <a:t>ракетами; провести анализ влияния различных факторов на разброс </a:t>
            </a:r>
            <a:r>
              <a:rPr lang="ru-RU" sz="1500" dirty="0" smtClean="0">
                <a:latin typeface="Bookman Old Style" pitchFamily="18" charset="0"/>
              </a:rPr>
              <a:t>траекторий </a:t>
            </a:r>
            <a:r>
              <a:rPr lang="ru-RU" sz="1500" dirty="0">
                <a:latin typeface="Bookman Old Style" pitchFamily="18" charset="0"/>
              </a:rPr>
              <a:t>снарядов в очереди и траекторий неуправляемых ракет при последовательных </a:t>
            </a:r>
            <a:r>
              <a:rPr lang="ru-RU" sz="1500" dirty="0" smtClean="0">
                <a:latin typeface="Bookman Old Style" pitchFamily="18" charset="0"/>
              </a:rPr>
              <a:t>пусках.</a:t>
            </a:r>
          </a:p>
        </p:txBody>
      </p:sp>
    </p:spTree>
    <p:extLst>
      <p:ext uri="{BB962C8B-B14F-4D97-AF65-F5344CB8AC3E}">
        <p14:creationId xmlns:p14="http://schemas.microsoft.com/office/powerpoint/2010/main" val="27052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8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Основные результаты и выводы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-32" y="536173"/>
            <a:ext cx="8964520" cy="60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6575" indent="-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8775" lvl="0" indent="-358775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8"/>
            </a:pPr>
            <a:r>
              <a:rPr lang="ru-RU" sz="1500" b="1" dirty="0">
                <a:latin typeface="Bookman Old Style" pitchFamily="18" charset="0"/>
              </a:rPr>
              <a:t>Проведено исследование рассеивания снарядов и ракет при различных режимах стрельбы с подвижного носителя (вертолет Ми-8)</a:t>
            </a:r>
            <a:r>
              <a:rPr lang="ru-RU" sz="1500" dirty="0">
                <a:latin typeface="Bookman Old Style" pitchFamily="18" charset="0"/>
              </a:rPr>
              <a:t>. Показано, что </a:t>
            </a:r>
            <a:r>
              <a:rPr lang="ru-RU" sz="1500" i="1" dirty="0">
                <a:latin typeface="Bookman Old Style" pitchFamily="18" charset="0"/>
              </a:rPr>
              <a:t>динамика подвижного носителя</a:t>
            </a:r>
            <a:r>
              <a:rPr lang="ru-RU" sz="1500" dirty="0">
                <a:latin typeface="Bookman Old Style" pitchFamily="18" charset="0"/>
              </a:rPr>
              <a:t> оказывает существенное и разнонаправленное влияние на точность и кучность стрельбы: отклонение снарядов в очереди всегда происходит в сторону уменьшения дальности, отклонение ракет при последовательных пусках зависит от скорости вертолета (для скоростей вертолета менее 75 км/ч отклонение ракет происходит в сторону уменьшения дальности, в противном случае – в сторону увеличения дальности). </a:t>
            </a:r>
            <a:r>
              <a:rPr lang="ru-RU" sz="1500" i="1" dirty="0">
                <a:latin typeface="Bookman Old Style" pitchFamily="18" charset="0"/>
              </a:rPr>
              <a:t>Влияние воздушного потока от несущего винта</a:t>
            </a:r>
            <a:r>
              <a:rPr lang="ru-RU" sz="1500" dirty="0">
                <a:latin typeface="Bookman Old Style" pitchFamily="18" charset="0"/>
              </a:rPr>
              <a:t> вертолета на траектории ракет наблюдается для скоростей вертолета менее 80 км/ч. Определены области изменения параметров стрельбы, где </a:t>
            </a:r>
            <a:r>
              <a:rPr lang="ru-RU" sz="1500" i="1" dirty="0">
                <a:latin typeface="Bookman Old Style" pitchFamily="18" charset="0"/>
              </a:rPr>
              <a:t>влияние реактивной струи</a:t>
            </a:r>
            <a:r>
              <a:rPr lang="ru-RU" sz="1500" dirty="0">
                <a:latin typeface="Bookman Old Style" pitchFamily="18" charset="0"/>
              </a:rPr>
              <a:t> впереди летящей ракеты минимально, и области изменения параметров, где наблюдается существенное отклонение ракет от точки прицеливания.</a:t>
            </a:r>
          </a:p>
          <a:p>
            <a:pPr marL="358775" indent="-358775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8"/>
            </a:pPr>
            <a:r>
              <a:rPr lang="ru-RU" sz="1500" b="1" dirty="0" smtClean="0">
                <a:latin typeface="Bookman Old Style" pitchFamily="18" charset="0"/>
              </a:rPr>
              <a:t>Создан </a:t>
            </a:r>
            <a:r>
              <a:rPr lang="ru-RU" sz="1500" b="1" dirty="0">
                <a:latin typeface="Bookman Old Style" pitchFamily="18" charset="0"/>
              </a:rPr>
              <a:t>программно-вычислительный комплекс, </a:t>
            </a:r>
            <a:r>
              <a:rPr lang="ru-RU" sz="1500" dirty="0">
                <a:latin typeface="Bookman Old Style" pitchFamily="18" charset="0"/>
              </a:rPr>
              <a:t>позволяющий решать задачи внешней баллистики, дополненный системой визуализации результатов </a:t>
            </a:r>
            <a:r>
              <a:rPr lang="ru-RU" sz="1500" dirty="0" smtClean="0">
                <a:latin typeface="Bookman Old Style" pitchFamily="18" charset="0"/>
              </a:rPr>
              <a:t>вычислительного </a:t>
            </a:r>
            <a:r>
              <a:rPr lang="ru-RU" sz="1500" dirty="0">
                <a:latin typeface="Bookman Old Style" pitchFamily="18" charset="0"/>
              </a:rPr>
              <a:t>эксперимента на виртуальной карте местности, </a:t>
            </a:r>
            <a:r>
              <a:rPr lang="ru-RU" sz="1500" i="1" dirty="0">
                <a:latin typeface="Bookman Old Style" pitchFamily="18" charset="0"/>
              </a:rPr>
              <a:t>предназначенный</a:t>
            </a:r>
            <a:r>
              <a:rPr lang="ru-RU" sz="1500" dirty="0">
                <a:latin typeface="Bookman Old Style" pitchFamily="18" charset="0"/>
              </a:rPr>
              <a:t> для анализа и оптимизации технических решений при проектировании и отработке ракетно-артиллерийского вооружения</a:t>
            </a:r>
            <a:r>
              <a:rPr lang="ru-RU" sz="1500" i="1" dirty="0" smtClean="0">
                <a:latin typeface="Bookman Old Style" panose="02050604050505020204" pitchFamily="18" charset="0"/>
              </a:rPr>
              <a:t>.</a:t>
            </a:r>
            <a:endParaRPr lang="ru-RU" sz="1500" i="1" dirty="0">
              <a:latin typeface="Bookman Old Style" panose="02050604050505020204" pitchFamily="18" charset="0"/>
            </a:endParaRPr>
          </a:p>
          <a:p>
            <a:pPr marL="358775" indent="-358775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8"/>
            </a:pPr>
            <a:r>
              <a:rPr lang="ru-RU" sz="1500" b="1" dirty="0" smtClean="0">
                <a:latin typeface="Bookman Old Style" panose="02050604050505020204" pitchFamily="18" charset="0"/>
              </a:rPr>
              <a:t>Результаты </a:t>
            </a:r>
            <a:r>
              <a:rPr lang="ru-RU" sz="1500" b="1" dirty="0">
                <a:latin typeface="Bookman Old Style" panose="02050604050505020204" pitchFamily="18" charset="0"/>
              </a:rPr>
              <a:t>диссертационного исследования внедрены </a:t>
            </a:r>
            <a:r>
              <a:rPr lang="ru-RU" sz="1500" dirty="0">
                <a:latin typeface="Bookman Old Style" panose="02050604050505020204" pitchFamily="18" charset="0"/>
              </a:rPr>
              <a:t>в составе программно-аппаратного комплекса автоматизированной системы полигонных испытаний в </a:t>
            </a:r>
            <a:r>
              <a:rPr lang="ru-RU" sz="1500" dirty="0" smtClean="0">
                <a:latin typeface="Bookman Old Style" panose="02050604050505020204" pitchFamily="18" charset="0"/>
              </a:rPr>
              <a:t>  </a:t>
            </a:r>
            <a:r>
              <a:rPr lang="ru-RU" sz="1500" b="1" dirty="0" smtClean="0">
                <a:latin typeface="Bookman Old Style" panose="02050604050505020204" pitchFamily="18" charset="0"/>
              </a:rPr>
              <a:t>ФКП </a:t>
            </a:r>
            <a:r>
              <a:rPr lang="ru-RU" sz="1500" b="1" dirty="0">
                <a:latin typeface="Bookman Old Style" panose="02050604050505020204" pitchFamily="18" charset="0"/>
              </a:rPr>
              <a:t>«НИИ «Геодезия»</a:t>
            </a:r>
            <a:r>
              <a:rPr lang="ru-RU" sz="1500" dirty="0">
                <a:latin typeface="Bookman Old Style" panose="02050604050505020204" pitchFamily="18" charset="0"/>
              </a:rPr>
              <a:t> и используются в учебном процессе в </a:t>
            </a:r>
            <a:r>
              <a:rPr lang="ru-RU" sz="1500" b="1" dirty="0">
                <a:latin typeface="Bookman Old Style" panose="02050604050505020204" pitchFamily="18" charset="0"/>
              </a:rPr>
              <a:t>ФГБОУ ВО «</a:t>
            </a:r>
            <a:r>
              <a:rPr lang="ru-RU" sz="1500" b="1" dirty="0" err="1">
                <a:latin typeface="Bookman Old Style" panose="02050604050505020204" pitchFamily="18" charset="0"/>
              </a:rPr>
              <a:t>ИжГТУ</a:t>
            </a:r>
            <a:r>
              <a:rPr lang="ru-RU" sz="1500" b="1" dirty="0">
                <a:latin typeface="Bookman Old Style" panose="02050604050505020204" pitchFamily="18" charset="0"/>
              </a:rPr>
              <a:t> имени </a:t>
            </a:r>
            <a:r>
              <a:rPr lang="ru-RU" sz="1500" b="1" dirty="0" smtClean="0">
                <a:latin typeface="Bookman Old Style" panose="02050604050505020204" pitchFamily="18" charset="0"/>
              </a:rPr>
              <a:t>М.Т</a:t>
            </a:r>
            <a:r>
              <a:rPr lang="ru-RU" sz="1500" b="1" dirty="0">
                <a:latin typeface="Bookman Old Style" panose="02050604050505020204" pitchFamily="18" charset="0"/>
              </a:rPr>
              <a:t>. Калашникова»</a:t>
            </a:r>
            <a:r>
              <a:rPr lang="ru-RU" sz="1500" dirty="0">
                <a:latin typeface="Bookman Old Style" panose="02050604050505020204" pitchFamily="18" charset="0"/>
              </a:rPr>
              <a:t>. Разработанное программное обеспечение позволяет повысить производительность научно-исследовательских и опытно-конструкторских работ на этапе проектирования и отработки боеприпаса ракетно-артиллерийских </a:t>
            </a:r>
            <a:r>
              <a:rPr lang="ru-RU" sz="1500" dirty="0" smtClean="0">
                <a:latin typeface="Bookman Old Style" panose="02050604050505020204" pitchFamily="18" charset="0"/>
              </a:rPr>
              <a:t>систем.</a:t>
            </a:r>
          </a:p>
        </p:txBody>
      </p:sp>
    </p:spTree>
    <p:extLst>
      <p:ext uri="{BB962C8B-B14F-4D97-AF65-F5344CB8AC3E}">
        <p14:creationId xmlns:p14="http://schemas.microsoft.com/office/powerpoint/2010/main" val="413092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0000"/>
                </a:solidFill>
                <a:latin typeface="Bookman Old Style" pitchFamily="18" charset="0"/>
              </a:rPr>
              <a:t>5</a:t>
            </a:r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9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Общая характеристика работы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823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200" y="411356"/>
            <a:ext cx="8991600" cy="609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46088" indent="-177800" algn="just">
              <a:spcAft>
                <a:spcPts val="200"/>
              </a:spcAft>
              <a:defRPr/>
            </a:pPr>
            <a:r>
              <a:rPr lang="ru-RU" sz="16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Научная новизна работы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:</a:t>
            </a:r>
            <a:endParaRPr lang="ru-RU" sz="1600" b="1" dirty="0">
              <a:solidFill>
                <a:schemeClr val="tx1"/>
              </a:solidFill>
              <a:latin typeface="Bookman Old Style" pitchFamily="18" charset="0"/>
            </a:endParaRPr>
          </a:p>
          <a:p>
            <a:pPr marL="271463" lvl="0" indent="-271463" algn="just">
              <a:spcAft>
                <a:spcPts val="200"/>
              </a:spcAft>
              <a:buFont typeface="+mj-lt"/>
              <a:buAutoNum type="arabicPeriod"/>
              <a:tabLst>
                <a:tab pos="270510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Разработан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новый подход к моделированию движения снаряда по траектории на основе полной системы уравнений движения твердого тела с использованием аэродинамических сил и моментов, определяемых из решения уравнений Навье – Стокса, что позволяет совместно исследовать вопросы аэродинамики и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устойчивости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движения снаряда и существенно расширить круг решаемых задач при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проектировании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боеприпаса ракетно-артиллерийских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систем.</a:t>
            </a:r>
            <a:endParaRPr lang="ru-RU" sz="1400" dirty="0">
              <a:solidFill>
                <a:schemeClr val="tx1"/>
              </a:solidFill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271463" lvl="0" indent="-271463" algn="just">
              <a:spcAft>
                <a:spcPts val="200"/>
              </a:spcAft>
              <a:buFont typeface="+mj-lt"/>
              <a:buAutoNum type="arabicPeriod"/>
              <a:tabLst>
                <a:tab pos="270510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На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основе разработанного подхода к решению задач аэродинамики и движения снаряда по траектории и эффективного численного метода многомерной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оптимизации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(метод Хука – </a:t>
            </a:r>
            <a:r>
              <a:rPr lang="ru-RU" sz="1400" dirty="0" err="1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Дживса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) впервые решена задача выбора оптимальных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баллистических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и геометрических параметров снаряда, обеспечивающих повышение дальности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стрельбы.</a:t>
            </a:r>
            <a:endParaRPr lang="ru-RU" sz="1400" dirty="0">
              <a:solidFill>
                <a:schemeClr val="tx1"/>
              </a:solidFill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271463" lvl="0" indent="-271463" algn="just">
              <a:spcAft>
                <a:spcPts val="200"/>
              </a:spcAft>
              <a:buFont typeface="+mj-lt"/>
              <a:buAutoNum type="arabicPeriod"/>
              <a:tabLst>
                <a:tab pos="270510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Для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решения обратных задач внешней баллистики при поражении подвижных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целей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с учетом рельефа местности впервые применен новый метод на основе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нечетких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деревьев решений, обеспечивающий при одинаковой точности более высокую оперативность решения обратных задач по сравнению с итерационными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алгоритмами.</a:t>
            </a:r>
            <a:endParaRPr lang="ru-RU" sz="1400" dirty="0">
              <a:solidFill>
                <a:schemeClr val="tx1"/>
              </a:solidFill>
              <a:latin typeface="Bookman Old Style" panose="02050604050505020204" pitchFamily="18" charset="0"/>
              <a:ea typeface="Times New Roman" panose="02020603050405020304" pitchFamily="18" charset="0"/>
            </a:endParaRPr>
          </a:p>
          <a:p>
            <a:pPr marL="271463" lvl="0" indent="-271463" algn="just">
              <a:spcAft>
                <a:spcPts val="200"/>
              </a:spcAft>
              <a:buFont typeface="+mj-lt"/>
              <a:buAutoNum type="arabicPeriod"/>
              <a:tabLst>
                <a:tab pos="270510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Разработана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система статистического имитационного моделирования рассеивания снарядов и неуправляемых ракет, позволяющая определять границы области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рассеивания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и зоны безопасности при стрельбе с учетом рельефа местности.</a:t>
            </a:r>
          </a:p>
          <a:p>
            <a:pPr marL="271463" lvl="0" indent="-271463" algn="just">
              <a:spcAft>
                <a:spcPts val="200"/>
              </a:spcAft>
              <a:buFont typeface="+mj-lt"/>
              <a:buAutoNum type="arabicPeriod"/>
              <a:tabLst>
                <a:tab pos="270510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Впервые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разработана комплексная математическая модель механической и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аэродинамической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системы «вертолет – вооружение», учитывающая взаимное влияние подвижного носителя и ракетно-артиллерийского вооружения на точность и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кучность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стрельбы снарядами и неуправляемыми ракетами.</a:t>
            </a:r>
          </a:p>
          <a:p>
            <a:pPr marL="271463" lvl="0" indent="-271463" algn="just">
              <a:spcAft>
                <a:spcPts val="200"/>
              </a:spcAft>
              <a:buFont typeface="+mj-lt"/>
              <a:buAutoNum type="arabicPeriod"/>
              <a:tabLst>
                <a:tab pos="270510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Разработан проблемно-ориентированный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программно-вычислительный комплекс, реализующий методы и алгоритмы решения задач внешней баллистики, </a:t>
            </a:r>
            <a:r>
              <a:rPr lang="ru-RU" sz="1400" dirty="0" smtClean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дополненный </a:t>
            </a:r>
            <a:r>
              <a:rPr lang="ru-RU" sz="1400" dirty="0">
                <a:solidFill>
                  <a:schemeClr val="tx1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системой визуализации результатов вычислительного эксперимента на виртуальной карте местности, позволяющий проводить внешнебаллистические исследования на этапе проектирования боеприпаса.</a:t>
            </a:r>
          </a:p>
        </p:txBody>
      </p:sp>
    </p:spTree>
    <p:extLst>
      <p:ext uri="{BB962C8B-B14F-4D97-AF65-F5344CB8AC3E}">
        <p14:creationId xmlns:p14="http://schemas.microsoft.com/office/powerpoint/2010/main" val="15659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ru-RU" sz="1800" b="1" dirty="0">
                <a:solidFill>
                  <a:schemeClr val="tx1"/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6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820896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движения …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1088570" y="2443594"/>
            <a:ext cx="656408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46088" indent="-446088">
              <a:spcBef>
                <a:spcPct val="55000"/>
              </a:spcBef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1. Расчет траектории движения снаряда 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с 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учетом 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аэродинамики 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его обтекания</a:t>
            </a:r>
          </a:p>
        </p:txBody>
      </p:sp>
    </p:spTree>
    <p:extLst>
      <p:ext uri="{BB962C8B-B14F-4D97-AF65-F5344CB8AC3E}">
        <p14:creationId xmlns:p14="http://schemas.microsoft.com/office/powerpoint/2010/main" val="30443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60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Общая характеристика работы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823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4170" y="477444"/>
            <a:ext cx="8826985" cy="557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indent="358775" algn="just">
              <a:lnSpc>
                <a:spcPct val="110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500" b="1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Теоретическая </a:t>
            </a:r>
            <a:r>
              <a:rPr lang="ru-RU" sz="1500" b="1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значимость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диссертационного исследования заключается в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разработке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нового подхода к решению задач внешней баллистики, основанного на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совместном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решении уравнений движения снарядов и неуправляемых ракет и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аэродинамики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их обтекания,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позволяющего: </a:t>
            </a:r>
          </a:p>
          <a:p>
            <a:pPr marL="342900" lvl="0" indent="-255588" algn="just">
              <a:lnSpc>
                <a:spcPct val="110000"/>
              </a:lnSpc>
              <a:spcAft>
                <a:spcPts val="0"/>
              </a:spcAft>
              <a:buFont typeface="Bookman Old Style" panose="02050604050505020204" pitchFamily="18" charset="0"/>
              <a:buChar char="−"/>
              <a:tabLst>
                <a:tab pos="450215" algn="l"/>
              </a:tabLst>
            </a:pP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проводить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оптимизацию баллистических и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геометрических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параметров и анализ устойчивости их движения на этапе проектирования; </a:t>
            </a:r>
            <a:endParaRPr lang="ru-RU" sz="1500" dirty="0" smtClean="0">
              <a:solidFill>
                <a:schemeClr val="tx1"/>
              </a:solidFill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255588" algn="just">
              <a:lnSpc>
                <a:spcPct val="110000"/>
              </a:lnSpc>
              <a:spcAft>
                <a:spcPts val="0"/>
              </a:spcAft>
              <a:buFont typeface="Bookman Old Style" panose="02050604050505020204" pitchFamily="18" charset="0"/>
              <a:buChar char="−"/>
              <a:tabLst>
                <a:tab pos="450215" algn="l"/>
              </a:tabLst>
            </a:pP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учитывать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взаимное влияние динамики подвижного носителя и ракетно-артиллерийского вооружения на точность и кучность стрельбы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500" dirty="0">
              <a:solidFill>
                <a:schemeClr val="tx1"/>
              </a:solidFill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358775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tabLst>
                <a:tab pos="450215" algn="l"/>
              </a:tabLst>
            </a:pPr>
            <a:r>
              <a:rPr lang="ru-RU" sz="1500" b="1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Практическая значимость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результатов диссертационной работы заключается в разработке математического и программного обеспечения,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позволяющего: </a:t>
            </a:r>
          </a:p>
          <a:p>
            <a:pPr marL="358775" lvl="0" indent="-271463" algn="just">
              <a:lnSpc>
                <a:spcPct val="110000"/>
              </a:lnSpc>
              <a:spcAft>
                <a:spcPts val="0"/>
              </a:spcAft>
              <a:buFont typeface="Bookman Old Style" panose="02050604050505020204" pitchFamily="18" charset="0"/>
              <a:buChar char="−"/>
              <a:tabLst>
                <a:tab pos="450215" algn="l"/>
              </a:tabLst>
            </a:pP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повысить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точность решения прямой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внешней баллистики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marL="358775" lvl="0" indent="-271463" algn="just">
              <a:lnSpc>
                <a:spcPct val="110000"/>
              </a:lnSpc>
              <a:spcAft>
                <a:spcPts val="0"/>
              </a:spcAft>
              <a:buFont typeface="Bookman Old Style" panose="02050604050505020204" pitchFamily="18" charset="0"/>
              <a:buChar char="−"/>
              <a:tabLst>
                <a:tab pos="450215" algn="l"/>
              </a:tabLst>
            </a:pP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сократить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время решения обратной задачи внешней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баллистики; </a:t>
            </a:r>
          </a:p>
          <a:p>
            <a:pPr marL="358775" lvl="0" indent="-271463" algn="just">
              <a:lnSpc>
                <a:spcPct val="110000"/>
              </a:lnSpc>
              <a:spcAft>
                <a:spcPts val="0"/>
              </a:spcAft>
              <a:buFont typeface="Bookman Old Style" panose="02050604050505020204" pitchFamily="18" charset="0"/>
              <a:buChar char="−"/>
              <a:tabLst>
                <a:tab pos="450215" algn="l"/>
              </a:tabLst>
            </a:pP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более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точно определять границы области рассеивания и зоны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безопасности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стрельбе с учетом рельефа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местности; </a:t>
            </a:r>
          </a:p>
          <a:p>
            <a:pPr marL="358775" lvl="0" indent="-271463" algn="just">
              <a:lnSpc>
                <a:spcPct val="110000"/>
              </a:lnSpc>
              <a:spcAft>
                <a:spcPts val="0"/>
              </a:spcAft>
              <a:buFont typeface="Bookman Old Style" panose="02050604050505020204" pitchFamily="18" charset="0"/>
              <a:buChar char="−"/>
              <a:tabLst>
                <a:tab pos="450215" algn="l"/>
              </a:tabLst>
            </a:pP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рассчитывать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траектории снарядов и ракет при стрельбе с подвижного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носителя; </a:t>
            </a:r>
          </a:p>
          <a:p>
            <a:pPr marL="358775" lvl="0" indent="-271463" algn="just">
              <a:lnSpc>
                <a:spcPct val="110000"/>
              </a:lnSpc>
              <a:spcAft>
                <a:spcPts val="0"/>
              </a:spcAft>
              <a:buFont typeface="Bookman Old Style" panose="02050604050505020204" pitchFamily="18" charset="0"/>
              <a:buChar char="−"/>
              <a:tabLst>
                <a:tab pos="450215" algn="l"/>
              </a:tabLst>
            </a:pP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сократить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объем натурных испытаний при отработке боеприпаса ракетно-артиллерийских систем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 indent="358775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tabLst>
                <a:tab pos="450215" algn="l"/>
              </a:tabLst>
            </a:pP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Разработанный </a:t>
            </a:r>
            <a:r>
              <a:rPr lang="ru-RU" sz="1500" b="1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программный комплекс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может применяться как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научно-исследовательских организациях, занимающихся проектированием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боеприпасов ракетно-артиллерийских систем,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 и на полигонах при подготовке к проведению натурных </a:t>
            </a:r>
            <a:r>
              <a:rPr lang="ru-RU" sz="1500" dirty="0" smtClean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внешнебаллистических </a:t>
            </a:r>
            <a:r>
              <a:rPr lang="ru-RU" sz="1500" dirty="0">
                <a:solidFill>
                  <a:schemeClr val="tx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испытаний и для анализа их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314035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61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Публикации и апробация работы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823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358" y="428604"/>
            <a:ext cx="9131642" cy="615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>
              <a:defRPr/>
            </a:pP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По теме диссертации </a:t>
            </a: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опубликована </a:t>
            </a: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41 печатная работа, </a:t>
            </a: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в том числе </a:t>
            </a: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22</a:t>
            </a: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статьи </a:t>
            </a: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в изданиях, рекомендованных ВАК </a:t>
            </a: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для публикации основных научных результатов</a:t>
            </a: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, </a:t>
            </a:r>
          </a:p>
          <a:p>
            <a:pPr marL="358775">
              <a:defRPr/>
            </a:pP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из </a:t>
            </a: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них </a:t>
            </a: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7 статей</a:t>
            </a: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, индексируемых в базах данных </a:t>
            </a:r>
            <a:r>
              <a:rPr lang="en-US" sz="1400" b="1" dirty="0" smtClean="0">
                <a:solidFill>
                  <a:schemeClr val="tx1"/>
                </a:solidFill>
                <a:latin typeface="Bookman Old Style" pitchFamily="18" charset="0"/>
              </a:rPr>
              <a:t>Web of Science</a:t>
            </a: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 и </a:t>
            </a:r>
            <a:r>
              <a:rPr lang="en-US" sz="1400" b="1" dirty="0" smtClean="0">
                <a:solidFill>
                  <a:schemeClr val="tx1"/>
                </a:solidFill>
                <a:latin typeface="Bookman Old Style" pitchFamily="18" charset="0"/>
              </a:rPr>
              <a:t>Scopus</a:t>
            </a:r>
            <a:r>
              <a:rPr lang="en-US" sz="1400" dirty="0" smtClean="0">
                <a:solidFill>
                  <a:schemeClr val="tx1"/>
                </a:solidFill>
                <a:latin typeface="Bookman Old Style" pitchFamily="18" charset="0"/>
              </a:rPr>
              <a:t>. </a:t>
            </a:r>
            <a:endParaRPr lang="ru-RU" sz="1400" dirty="0">
              <a:solidFill>
                <a:schemeClr val="tx1"/>
              </a:solidFill>
              <a:latin typeface="Bookman Old Style" pitchFamily="18" charset="0"/>
            </a:endParaRPr>
          </a:p>
          <a:p>
            <a:pPr marL="358775">
              <a:defRPr/>
            </a:pP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Получено </a:t>
            </a: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3</a:t>
            </a: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 свидетельства</a:t>
            </a: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о регистрации </a:t>
            </a: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программ для ЭВМ.  </a:t>
            </a:r>
            <a:endParaRPr lang="ru-RU" sz="1400" dirty="0">
              <a:solidFill>
                <a:schemeClr val="tx1"/>
              </a:solidFill>
              <a:latin typeface="Bookman Old Style" pitchFamily="18" charset="0"/>
            </a:endParaRPr>
          </a:p>
          <a:p>
            <a:pPr marL="358775">
              <a:spcAft>
                <a:spcPts val="600"/>
              </a:spcAft>
              <a:defRPr/>
            </a:pP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Результаты диссертации отражены в </a:t>
            </a: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6</a:t>
            </a: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отчетах </a:t>
            </a: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НИР и </a:t>
            </a: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ОКР</a:t>
            </a: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.</a:t>
            </a:r>
          </a:p>
          <a:p>
            <a:pPr marL="358775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Результаты работы докладывались на </a:t>
            </a: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4</a:t>
            </a:r>
            <a:r>
              <a:rPr lang="ru-RU" sz="1400" dirty="0">
                <a:solidFill>
                  <a:schemeClr val="tx1"/>
                </a:solidFill>
                <a:latin typeface="Bookman Old Style" pitchFamily="18" charset="0"/>
              </a:rPr>
              <a:t> международных </a:t>
            </a: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и </a:t>
            </a: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16</a:t>
            </a:r>
            <a:r>
              <a:rPr lang="ru-RU" sz="1400" dirty="0" smtClean="0">
                <a:solidFill>
                  <a:schemeClr val="tx1"/>
                </a:solidFill>
                <a:latin typeface="Bookman Old Style" pitchFamily="18" charset="0"/>
              </a:rPr>
              <a:t> всероссийских конференциях:</a:t>
            </a:r>
            <a:endParaRPr lang="ru-RU" sz="1400" dirty="0">
              <a:solidFill>
                <a:schemeClr val="tx1"/>
              </a:solidFill>
              <a:latin typeface="Bookman Old Style" pitchFamily="18" charset="0"/>
            </a:endParaRPr>
          </a:p>
          <a:p>
            <a:pPr marL="342900" indent="-342900">
              <a:spcAft>
                <a:spcPts val="200"/>
              </a:spcAft>
              <a:buFont typeface="Bookman Old Style" panose="02050604050505020204" pitchFamily="18" charset="0"/>
              <a:buChar char="−"/>
            </a:pP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XI, XII , XIII, XIV, XV, XV</a:t>
            </a:r>
            <a:r>
              <a:rPr lang="en-US" altLang="ru-RU" sz="1400" dirty="0">
                <a:solidFill>
                  <a:schemeClr val="tx1"/>
                </a:solidFill>
                <a:latin typeface="Bookman Old Style" pitchFamily="18" charset="0"/>
              </a:rPr>
              <a:t>I</a:t>
            </a: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  Всероссийская научно-техническая конференция «Проектирование систем вооружения и измерительных комплексов» (Нижний Тагил, 2014-201</a:t>
            </a:r>
            <a:r>
              <a:rPr lang="en-US" altLang="ru-RU" sz="1400" dirty="0">
                <a:solidFill>
                  <a:schemeClr val="tx1"/>
                </a:solidFill>
                <a:latin typeface="Bookman Old Style" pitchFamily="18" charset="0"/>
              </a:rPr>
              <a:t>9</a:t>
            </a: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 гг.);</a:t>
            </a:r>
          </a:p>
          <a:p>
            <a:pPr marL="342900" indent="-342900">
              <a:spcAft>
                <a:spcPts val="200"/>
              </a:spcAft>
              <a:buFont typeface="Bookman Old Style" panose="02050604050505020204" pitchFamily="18" charset="0"/>
              <a:buChar char="−"/>
            </a:pP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XXIV Всероссийский семинар с международным участием «Струйные, отрывные и нестационарные течения» (Новосибирск, 2015 г.);</a:t>
            </a:r>
          </a:p>
          <a:p>
            <a:pPr marL="342900" indent="-342900">
              <a:spcAft>
                <a:spcPts val="200"/>
              </a:spcAft>
              <a:buFont typeface="Bookman Old Style" panose="02050604050505020204" pitchFamily="18" charset="0"/>
              <a:buChar char="−"/>
            </a:pPr>
            <a:r>
              <a:rPr lang="en-US" altLang="ru-RU" sz="1400" dirty="0">
                <a:solidFill>
                  <a:schemeClr val="tx1"/>
                </a:solidFill>
                <a:latin typeface="Bookman Old Style" pitchFamily="18" charset="0"/>
              </a:rPr>
              <a:t>5th International Conference on Military Technologies (</a:t>
            </a: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Брно, Чехия </a:t>
            </a:r>
            <a:r>
              <a:rPr lang="en-US" altLang="ru-RU" sz="1400" dirty="0">
                <a:solidFill>
                  <a:schemeClr val="tx1"/>
                </a:solidFill>
                <a:latin typeface="Bookman Old Style" pitchFamily="18" charset="0"/>
              </a:rPr>
              <a:t>2015 г.)</a:t>
            </a: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;</a:t>
            </a:r>
          </a:p>
          <a:p>
            <a:pPr marL="342900" indent="-342900">
              <a:spcAft>
                <a:spcPts val="200"/>
              </a:spcAft>
              <a:buFont typeface="Bookman Old Style" panose="02050604050505020204" pitchFamily="18" charset="0"/>
              <a:buChar char="−"/>
            </a:pP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XVIII Международная конференции по методам </a:t>
            </a:r>
            <a:r>
              <a:rPr lang="ru-RU" altLang="ru-RU" sz="1400" dirty="0" err="1">
                <a:solidFill>
                  <a:schemeClr val="tx1"/>
                </a:solidFill>
                <a:latin typeface="Bookman Old Style" pitchFamily="18" charset="0"/>
              </a:rPr>
              <a:t>аэрофизических</a:t>
            </a: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 исследований - ICMAR 2016, (Пермь, 2016 г.);</a:t>
            </a:r>
          </a:p>
          <a:p>
            <a:pPr marL="342900" indent="-342900">
              <a:spcAft>
                <a:spcPts val="200"/>
              </a:spcAft>
              <a:buFont typeface="Bookman Old Style" panose="02050604050505020204" pitchFamily="18" charset="0"/>
              <a:buChar char="−"/>
            </a:pP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XII Международная конференция «Высокоэнергетические материалы: демилитаризация, антитерроризм и гражданское применение - HEMs-2016», (Томск, 2016 г</a:t>
            </a:r>
            <a:r>
              <a:rPr lang="ru-RU" altLang="ru-RU" sz="1400" dirty="0" smtClean="0">
                <a:solidFill>
                  <a:schemeClr val="tx1"/>
                </a:solidFill>
                <a:latin typeface="Bookman Old Style" pitchFamily="18" charset="0"/>
              </a:rPr>
              <a:t>.);</a:t>
            </a:r>
          </a:p>
          <a:p>
            <a:pPr marL="342900" indent="-342900">
              <a:spcAft>
                <a:spcPts val="200"/>
              </a:spcAft>
              <a:buFont typeface="Bookman Old Style" panose="02050604050505020204" pitchFamily="18" charset="0"/>
              <a:buChar char="−"/>
            </a:pPr>
            <a:r>
              <a:rPr lang="ru-RU" altLang="ru-RU" sz="1400" dirty="0" smtClean="0">
                <a:solidFill>
                  <a:schemeClr val="tx1"/>
                </a:solidFill>
                <a:latin typeface="Bookman Old Style" pitchFamily="18" charset="0"/>
              </a:rPr>
              <a:t>XXV </a:t>
            </a: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Всероссийская конференция с международным участием «Высокоэнергетические процессы в механике сплошной среды», (Новосибирск, 2017 г.);</a:t>
            </a:r>
          </a:p>
          <a:p>
            <a:pPr marL="342900" indent="-342900">
              <a:spcAft>
                <a:spcPts val="200"/>
              </a:spcAft>
              <a:buFont typeface="Bookman Old Style" panose="02050604050505020204" pitchFamily="18" charset="0"/>
              <a:buChar char="−"/>
            </a:pP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VII, VIII Всероссийская конференция «</a:t>
            </a:r>
            <a:r>
              <a:rPr lang="ru-RU" altLang="ru-RU" sz="1400" dirty="0" err="1">
                <a:solidFill>
                  <a:schemeClr val="tx1"/>
                </a:solidFill>
                <a:latin typeface="Bookman Old Style" pitchFamily="18" charset="0"/>
              </a:rPr>
              <a:t>Внутрикамерные</a:t>
            </a: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 процессы и горение в установках на твердом топливе и ствольных системах - </a:t>
            </a:r>
            <a:r>
              <a:rPr lang="en-US" altLang="ru-RU" sz="1400" dirty="0">
                <a:solidFill>
                  <a:schemeClr val="tx1"/>
                </a:solidFill>
                <a:latin typeface="Bookman Old Style" pitchFamily="18" charset="0"/>
              </a:rPr>
              <a:t>ICOC</a:t>
            </a: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» (Москва, 2014, 2017 гг.);</a:t>
            </a:r>
          </a:p>
          <a:p>
            <a:pPr marL="342900" indent="-342900">
              <a:spcAft>
                <a:spcPts val="200"/>
              </a:spcAft>
              <a:buFont typeface="Bookman Old Style" panose="02050604050505020204" pitchFamily="18" charset="0"/>
              <a:buChar char="−"/>
            </a:pP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V, VI Всероссийская научно-техническая конференция «Фундаментальные основы баллистического проектирования» (Санкт-Петербург, 2016, 2018 гг.);</a:t>
            </a:r>
          </a:p>
          <a:p>
            <a:pPr marL="342900" indent="-342900">
              <a:spcAft>
                <a:spcPts val="200"/>
              </a:spcAft>
              <a:buFont typeface="Bookman Old Style" panose="02050604050505020204" pitchFamily="18" charset="0"/>
              <a:buChar char="−"/>
            </a:pP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X Всероссийская конференция «Фундаментальные и прикладные проблемы современной механики» (Томск, 2018 г.);</a:t>
            </a:r>
          </a:p>
          <a:p>
            <a:pPr marL="342900" indent="-342900">
              <a:spcAft>
                <a:spcPts val="200"/>
              </a:spcAft>
              <a:buFont typeface="Bookman Old Style" panose="02050604050505020204" pitchFamily="18" charset="0"/>
              <a:buChar char="−"/>
            </a:pP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XVII Международная конференция «</a:t>
            </a:r>
            <a:r>
              <a:rPr lang="ru-RU" altLang="ru-RU" sz="1400" dirty="0" err="1">
                <a:solidFill>
                  <a:schemeClr val="tx1"/>
                </a:solidFill>
                <a:latin typeface="Bookman Old Style" pitchFamily="18" charset="0"/>
              </a:rPr>
              <a:t>Супервычисления</a:t>
            </a: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 и математическое моделирование» (Саров, 2018 г.).</a:t>
            </a:r>
          </a:p>
        </p:txBody>
      </p:sp>
    </p:spTree>
    <p:extLst>
      <p:ext uri="{BB962C8B-B14F-4D97-AF65-F5344CB8AC3E}">
        <p14:creationId xmlns:p14="http://schemas.microsoft.com/office/powerpoint/2010/main" val="171336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62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/68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Публикации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823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358" y="428604"/>
            <a:ext cx="9131642" cy="610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Публикации в ведущих рецензируемых научных изданиях из перечня </a:t>
            </a: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ВАК:</a:t>
            </a:r>
            <a:endParaRPr lang="ru-RU" sz="1400" b="1" dirty="0">
              <a:solidFill>
                <a:schemeClr val="tx1"/>
              </a:solidFill>
              <a:latin typeface="Bookman Old Style" pitchFamily="18" charset="0"/>
            </a:endParaRPr>
          </a:p>
          <a:p>
            <a:pPr marL="271463" lvl="0" indent="-271463" algn="just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Математическое моделирование обтекания тела вращения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сверхзвуковым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потоком газа / С. А. Королев, С. А.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Карсканов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Вестник Удмуртского ун-та. Математика. Механика. Компьютерные науки. 2014. № 3. С. 123–133.</a:t>
            </a:r>
          </a:p>
          <a:p>
            <a:pPr marL="271463" lvl="0" indent="-271463" algn="just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Расчет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траектории движения снаряда в атмосфере с учетом гидродинамики его обтекания /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А. И. Карпов, С. А. Королев, С. А.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Карсканов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Вопросы оборонной техники. Серия 14. 2015.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Вып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2. С. 130–141.</a:t>
            </a:r>
          </a:p>
          <a:p>
            <a:pPr marL="271463" lvl="0" indent="-271463" algn="just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Моделирование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разлета осколков и определение зон поражения при подрыве осколочно-фугасного снаряда / В.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Королев, М. Н. Белобородов, Ю. С. Фурсов // Вопросы оборонной техники. Серия 14. 2015. 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Вып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2. С. 175–181.</a:t>
            </a:r>
          </a:p>
          <a:p>
            <a:pPr marL="271463" lvl="0" indent="-271463" algn="just">
              <a:buFont typeface="+mj-lt"/>
              <a:buAutoNum type="arabicPeriod"/>
            </a:pPr>
            <a:r>
              <a:rPr lang="en-US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Rusyak</a:t>
            </a:r>
            <a:r>
              <a:rPr lang="en-US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I., </a:t>
            </a:r>
            <a:r>
              <a:rPr lang="en-US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Sufiyanov</a:t>
            </a:r>
            <a:r>
              <a:rPr lang="en-US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V., </a:t>
            </a:r>
            <a:r>
              <a:rPr lang="en-US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Korolev</a:t>
            </a:r>
            <a:r>
              <a:rPr lang="en-US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S., </a:t>
            </a:r>
            <a:r>
              <a:rPr lang="en-US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Ermolaev</a:t>
            </a:r>
            <a:r>
              <a:rPr lang="en-US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M. Software complex for simulation of internal and external ballistics of artillery shot // 5th International Conference on </a:t>
            </a:r>
            <a:r>
              <a:rPr lang="en-US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Military </a:t>
            </a:r>
            <a:r>
              <a:rPr lang="en-US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Technologies (ICMT 2015). Brno. Czech Republic. University of Defense, 2015. P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р. 9-17 (индексируется в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базах </a:t>
            </a:r>
            <a:r>
              <a:rPr lang="en-US" sz="12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Web </a:t>
            </a:r>
            <a:r>
              <a:rPr lang="en-US" sz="12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of Science, Scopus</a:t>
            </a:r>
            <a:r>
              <a:rPr lang="en-US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).</a:t>
            </a:r>
          </a:p>
          <a:p>
            <a:pPr marL="271463" lvl="0" indent="-271463" algn="just">
              <a:buFont typeface="+mj-lt"/>
              <a:buAutoNum type="arabicPeriod"/>
            </a:pPr>
            <a:r>
              <a:rPr lang="en-US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Tenenev</a:t>
            </a:r>
            <a:r>
              <a:rPr lang="en-US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V.A., </a:t>
            </a:r>
            <a:r>
              <a:rPr lang="en-US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Korolev</a:t>
            </a:r>
            <a:r>
              <a:rPr lang="en-US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S.A., </a:t>
            </a:r>
            <a:r>
              <a:rPr lang="en-US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Rusyak</a:t>
            </a:r>
            <a:r>
              <a:rPr lang="en-US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I.G. Numerical Simulation of Rotating Body Movement in Medium with Various Densities // International Conference on the Methods of </a:t>
            </a:r>
            <a:r>
              <a:rPr lang="en-US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Aerophysical</a:t>
            </a:r>
            <a:r>
              <a:rPr lang="en-US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Research (ICMAR 2016), AIP. Conf. Proc. 1770. 2016. P. 030073 (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индексируется в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базах </a:t>
            </a:r>
            <a:r>
              <a:rPr lang="en-US" sz="12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Web </a:t>
            </a:r>
            <a:r>
              <a:rPr lang="en-US" sz="12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of Science, Scopus</a:t>
            </a:r>
            <a:r>
              <a:rPr lang="en-US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).</a:t>
            </a:r>
          </a:p>
          <a:p>
            <a:pPr marL="271463" lvl="0" indent="-271463" algn="just">
              <a:buFont typeface="+mj-lt"/>
              <a:buAutoNum type="arabicPeriod"/>
            </a:pPr>
            <a:r>
              <a:rPr lang="ru-RU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Г. Комплексная физико-математическая модель процесса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артиллерийского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выстрела / В.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 // Интеллектуальные системы в производстве. 2016. № 3 (30). С. 18–21.</a:t>
            </a:r>
          </a:p>
          <a:p>
            <a:pPr marL="271463" lvl="0" indent="-271463" algn="just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Методика расчета траектории движения снарядов и ракет при стрельбе с подвижного носителя / С. А. Королев,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Интеллектуальные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системы в производстве. 2016. № 4 (31). С. 13–18.</a:t>
            </a:r>
          </a:p>
          <a:p>
            <a:pPr marL="271463" lvl="0" indent="-271463" algn="just">
              <a:buFont typeface="+mj-lt"/>
              <a:buAutoNum type="arabicPeriod"/>
            </a:pPr>
            <a:r>
              <a:rPr lang="ru-RU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Г. Моделирование угловых характеристик опорно-поворотного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ме-ханизма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измерительно-регистрирующей аппаратуры при слежении за движением снаряда по внешнебаллистической траектории / В.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 // Интеллектуальные системы в производстве. 2016. № 4 (31). С. 116–119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.</a:t>
            </a:r>
          </a:p>
          <a:p>
            <a:pPr marL="271463" lvl="0" indent="-271463" algn="just">
              <a:buFont typeface="+mj-lt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Влияние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высоты подрыва снаряда на формирование осколочного поля / В. Г. </a:t>
            </a:r>
            <a:r>
              <a:rPr lang="ru-RU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Королев, А. М.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Химическая физика и мезо-скопия. 2016.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Т.18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№4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С.524–533.</a:t>
            </a:r>
          </a:p>
          <a:p>
            <a:pPr marL="271463" indent="-271463" algn="just"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Королев, С. А. К вопросу о точности решения прямой задачи внешней баллистики / С. А. Королев,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А.М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Вестник Томского гос. ун-та. Математика и механика. 2017. № 47. C. 63–74. (индексируется в базах </a:t>
            </a:r>
            <a:r>
              <a:rPr lang="ru-RU" sz="12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Web</a:t>
            </a:r>
            <a:r>
              <a:rPr lang="ru-RU" sz="12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2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Science</a:t>
            </a:r>
            <a:r>
              <a:rPr lang="ru-RU" sz="12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, </a:t>
            </a:r>
            <a:r>
              <a:rPr lang="ru-RU" sz="12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Scopus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).</a:t>
            </a:r>
          </a:p>
          <a:p>
            <a:pPr marL="271463" lvl="0" indent="-271463" algn="just">
              <a:buFont typeface="+mj-lt"/>
              <a:buAutoNum type="arabicPeriod"/>
            </a:pP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Lipanov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A.M.,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Korolev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S.A.,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Rusyak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I.G.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Optimization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aerodynamic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form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projectile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for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solving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the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problem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shooting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range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increasing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XXV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Conference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on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High-Energy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Processes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in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Condensed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Matter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(HEPCM 2017). AIP.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Conf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Proc.1893. 2017. P.030085. (индексируется в базах </a:t>
            </a:r>
            <a:r>
              <a:rPr lang="ru-RU" sz="12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Web</a:t>
            </a:r>
            <a:r>
              <a:rPr lang="ru-RU" sz="12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2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Science</a:t>
            </a:r>
            <a:r>
              <a:rPr lang="ru-RU" sz="12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, </a:t>
            </a:r>
            <a:r>
              <a:rPr lang="ru-RU" sz="12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Scopus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).</a:t>
            </a:r>
            <a:endParaRPr lang="ru-RU" sz="12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5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63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/68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Публикации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823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358" y="428604"/>
            <a:ext cx="9131642" cy="589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lvl="0" indent="-342900" algn="just">
              <a:buFont typeface="+mj-lt"/>
              <a:buAutoNum type="arabicPeriod" startAt="12"/>
            </a:pP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Исследование влияния возмущающих факторов на траекторию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движения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снарядов и ракет при стрельбе с подвижного носителя / С. А. Королев, И. Г.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Г.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Известия Тульского гос. ун-та. Технические науки. 2017.  № 11-3. С. 23–33.</a:t>
            </a:r>
          </a:p>
          <a:p>
            <a:pPr marL="358775" lvl="0" indent="-342900" algn="just">
              <a:buFont typeface="+mj-lt"/>
              <a:buAutoNum type="arabicPeriod" startAt="12"/>
            </a:pP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Моделирование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возмущающих факторов, влияющих на точность стрельбы с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подвижного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носителя / С. А. Королев, И. Г.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А.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Тененев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А. В. Вагин, М. Н. Белобородов // Известия Тульского гос. ун-та. Технические науки.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Проблемы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специального машиностроения. 2018. № 12-3. С. 231–239.</a:t>
            </a:r>
          </a:p>
          <a:p>
            <a:pPr marL="358775" lvl="0" indent="-342900" algn="just">
              <a:buFont typeface="+mj-lt"/>
              <a:buAutoNum type="arabicPeriod" startAt="12"/>
            </a:pP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Исследование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влияния динамических характеристик подвижного носителя на кучность стрельбы / С. А. Королев, И. Г.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А.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Тененев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А. В. Вагин, М. Н. Белобородов // Интеллектуальные системы в производстве. 2018. № 3. С. 103–109.</a:t>
            </a:r>
          </a:p>
          <a:p>
            <a:pPr marL="358775" lvl="0" indent="-342900" algn="just">
              <a:buFont typeface="+mj-lt"/>
              <a:buAutoNum type="arabicPeriod" startAt="12"/>
            </a:pP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Исследование путей повышения дальности стрельбы ствольной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артиллерии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/ С. А. Королев,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А.М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И.Г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Вест.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ИжГТУ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им. М.Т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. Калашникова.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2018. Т.21. №3. С.185–191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.</a:t>
            </a:r>
          </a:p>
          <a:p>
            <a:pPr marL="358775" lvl="0" indent="-342900" algn="just">
              <a:buFont typeface="+mj-lt"/>
              <a:buAutoNum type="arabicPeriod" startAt="12"/>
            </a:pP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Разработка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подходов к решению обратной задачи внешней баллистики в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различных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условиях применения / С. А. Королев, А. М.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А. </a:t>
            </a:r>
            <a:r>
              <a:rPr lang="ru-RU" sz="13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Тененев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// Вестник Том. гос. ун-та. Математика и механика.  2019. № 57. С. 76–83. (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индексируется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в базах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Web</a:t>
            </a:r>
            <a:r>
              <a:rPr lang="ru-RU" sz="13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3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Science</a:t>
            </a:r>
            <a:r>
              <a:rPr lang="ru-RU" sz="13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,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Scopus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).</a:t>
            </a:r>
          </a:p>
          <a:p>
            <a:pPr marL="358775" lvl="0" indent="-342900" algn="just">
              <a:buFont typeface="+mj-lt"/>
              <a:buAutoNum type="arabicPeriod" startAt="12"/>
            </a:pP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Методика имитационного моделирования рассеивания снарядов // Интеллектуальные системы в производстве. 2019. Т. 17. № 1. С. 57–62.</a:t>
            </a:r>
          </a:p>
          <a:p>
            <a:pPr marL="358775" lvl="0" indent="-342900" algn="just">
              <a:buFont typeface="+mj-lt"/>
              <a:buAutoNum type="arabicPeriod" startAt="12"/>
            </a:pP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Численное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решение задачи обтекания для определения аэродинамических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коэффициентов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метаемых тел / А. М.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Королев, С. А. </a:t>
            </a:r>
            <a:r>
              <a:rPr lang="ru-RU" sz="13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Карсканов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// Инженерно-физический журнал. 2019. Т. 92. № 2. С 496–504 (индексируется в базах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Web</a:t>
            </a:r>
            <a:r>
              <a:rPr lang="ru-RU" sz="13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3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Science</a:t>
            </a:r>
            <a:r>
              <a:rPr lang="ru-RU" sz="13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,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Scopus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).</a:t>
            </a:r>
          </a:p>
          <a:p>
            <a:pPr marL="358775" lvl="0" indent="-342900" algn="just">
              <a:buFont typeface="+mj-lt"/>
              <a:buAutoNum type="arabicPeriod" startAt="12"/>
            </a:pPr>
            <a:r>
              <a:rPr lang="ru-RU" sz="13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Korolev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S.A.,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Lipanov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A.M.,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Tenenev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V.A.,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Rusyak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I.G.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Simulation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the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spatial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motion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a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projectile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in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the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presence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asymmetry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mass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and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form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X </a:t>
            </a:r>
            <a:r>
              <a:rPr lang="ru-RU" sz="13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Conference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"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Fundamental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and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applied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problems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modern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mechanics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",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AIP. </a:t>
            </a:r>
            <a:r>
              <a:rPr lang="ru-RU" sz="13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Conf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3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Proc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. 2019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P. 020007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(индексируется в базах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Web</a:t>
            </a:r>
            <a:r>
              <a:rPr lang="ru-RU" sz="13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3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Science</a:t>
            </a:r>
            <a:r>
              <a:rPr lang="ru-RU" sz="13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, </a:t>
            </a:r>
            <a:r>
              <a:rPr lang="ru-RU" sz="1300" b="1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Scopus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).</a:t>
            </a:r>
          </a:p>
          <a:p>
            <a:pPr marL="358775" lvl="0" indent="-342900" algn="just">
              <a:buFont typeface="+mj-lt"/>
              <a:buAutoNum type="arabicPeriod" startAt="12"/>
            </a:pP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Программный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комплекс моделирования стрельбы с подвижного носителя / А. М.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Г.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 // Известия РАРАН.  2019. № 3 (108). С. 111–119.</a:t>
            </a:r>
            <a:endParaRPr lang="ru-RU" sz="1300" dirty="0" smtClean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358775" lvl="0" indent="-342900" algn="just">
              <a:buFont typeface="+mj-lt"/>
              <a:buAutoNum type="arabicPeriod" startAt="12"/>
            </a:pP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Решение задач внешнебаллистического проектирования на основе математического и компьютерного моделирования / С. А. Королев, В. Г. </a:t>
            </a:r>
            <a:r>
              <a:rPr lang="ru-RU" sz="13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Интеллектуальные системы в производстве. 2019. Т.17. №3. С. 80–88.</a:t>
            </a:r>
          </a:p>
          <a:p>
            <a:pPr marL="358775" lvl="0" indent="-342900" algn="just">
              <a:buFont typeface="+mj-lt"/>
              <a:buAutoNum type="arabicPeriod" startAt="12"/>
            </a:pP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Исследование влияния реактивной струи на отклонение очереди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ракет 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при стрельбе с подвижного носителя // Интеллектуальные системы в 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производстве</a:t>
            </a:r>
            <a:r>
              <a:rPr lang="ru-RU" sz="1300" dirty="0">
                <a:solidFill>
                  <a:schemeClr val="tx1"/>
                </a:solidFill>
                <a:latin typeface="Bookman Old Style" panose="02050604050505020204" pitchFamily="18" charset="0"/>
              </a:rPr>
              <a:t>. 2019. Т. 17. № 3. С. 75–79</a:t>
            </a:r>
            <a:r>
              <a:rPr lang="ru-RU" sz="13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.</a:t>
            </a:r>
            <a:endParaRPr lang="ru-RU" sz="13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1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64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/68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Публикации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823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358" y="428604"/>
            <a:ext cx="9131642" cy="610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Публикации в прочих изданиях, в том числе материалы конференций</a:t>
            </a:r>
          </a:p>
          <a:p>
            <a:pPr marL="358775" lvl="0" indent="-342900" algn="just">
              <a:buFont typeface="+mj-lt"/>
              <a:buAutoNum type="arabicPeriod" startAt="23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Карпов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А. И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Применение различных подходов численного моделирования к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решению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задачи внешнего обтекания снаряда на траектории / А. И. Карпов, С. А. Королев, С. А.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Карсканов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Сб. трудов VIII 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Всерос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по </a:t>
            </a:r>
            <a:r>
              <a:rPr lang="ru-RU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внутрикамерным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процессам и горению в установках на твердом топливе и ствольных системах (ICOC 2014).  Ижевск : ИМ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УрО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РАН, 2014.  С. 111–121.</a:t>
            </a:r>
          </a:p>
          <a:p>
            <a:pPr marL="358775" lvl="0" indent="-342900" algn="just">
              <a:buFont typeface="+mj-lt"/>
              <a:buAutoNum type="arabicPeriod" startAt="23"/>
            </a:pPr>
            <a:r>
              <a:rPr lang="ru-RU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И. Г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Численное решение задачи обтекания для определения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аэродинамических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коэффициентов метаемых тел /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Королев, С. А. </a:t>
            </a:r>
            <a:r>
              <a:rPr lang="ru-RU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Карсканов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// Струйные, отрывные и нестационарные течения : сб. тезисов докладов XXIV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Всерос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семинара с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междунар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участием. Новосибирск, 2015. С. 138–139.</a:t>
            </a:r>
          </a:p>
          <a:p>
            <a:pPr marL="358775" lvl="0" indent="-342900" algn="just">
              <a:buFont typeface="+mj-lt"/>
              <a:buAutoNum type="arabicPeriod" startAt="23"/>
            </a:pPr>
            <a:r>
              <a:rPr lang="ru-RU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Исследование путей повышения дальности стрельбы за счет внешне-баллистических факторов /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 // Фундаментальные основы баллистического проектирования – 2016 : сб. матер. Пятой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Всерос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науч.-техн.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., 27 июня – 1 июля 2016 г., Санкт-Петербург, Россия. 2016. С. 38–40.</a:t>
            </a:r>
          </a:p>
          <a:p>
            <a:pPr marL="358775" lvl="0" indent="-342900" algn="just">
              <a:buFont typeface="+mj-lt"/>
              <a:buAutoNum type="arabicPeriod" startAt="23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Разработка подходов к решению обратной задачи внешней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баллистики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в различных условиях применения / С. А. Королев,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А.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Тененев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Высокоэнергетические материалы: демилитаризация, антитерроризм и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гражданское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применение (HEMs-2016) : сб. матер. XII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Междунар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., 7–9 сентября 2016 г., Томск, Россия. С. 116–120.</a:t>
            </a:r>
          </a:p>
          <a:p>
            <a:pPr marL="358775" lvl="0" indent="-342900" algn="just">
              <a:buFont typeface="+mj-lt"/>
              <a:buAutoNum type="arabicPeriod" startAt="23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Разработка методики учета возмущающих факторов при стрельбе с подвижного носителя /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С.А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Королев,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Е.К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Зорина // Сб. матер. IV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Всерос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науч.-техн.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аспирантов, магистрантов и молодых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ученых,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20–21 апреля 2016 г., Ижевск, Россия.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С. 50–56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</a:t>
            </a:r>
          </a:p>
          <a:p>
            <a:pPr marL="358775" lvl="0" indent="-342900" algn="just">
              <a:buFont typeface="+mj-lt"/>
              <a:buAutoNum type="arabicPeriod" startAt="23"/>
            </a:pPr>
            <a:r>
              <a:rPr lang="ru-RU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Гиззатуллина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А. Ф. Исследование влияния потока газов, истекающих из канала ствола орудия, на скорость движения снаряда / А. Ф.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Гиззатуллина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// Сб. матер. IV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Всерос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науч.-техн.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аспирантов, магистрантов и молодых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ученых,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20–21 апреля 2016 г., Ижевск, Россия. С. 31–38.</a:t>
            </a:r>
          </a:p>
          <a:p>
            <a:pPr marL="358775" lvl="0" indent="-342900" algn="just">
              <a:buFont typeface="+mj-lt"/>
              <a:buAutoNum type="arabicPeriod" startAt="23"/>
            </a:pPr>
            <a:r>
              <a:rPr lang="ru-RU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Тененев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А.  Численное моделирование движения вращающегося теля в средах с различной плотностью / В. А.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Тененев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A. Королев,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Сб. тезисов XVIII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Междунар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по методам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аэрофизических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исследований (ICMAR-2016).  Пермь, 2016. С. 194–195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.</a:t>
            </a:r>
          </a:p>
          <a:p>
            <a:pPr marL="358775" lvl="0" indent="-342900" algn="just">
              <a:buFont typeface="+mj-lt"/>
              <a:buAutoNum type="arabicPeriod" startAt="23"/>
            </a:pP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Задача выбора параметров осколочно-фугасного снаряда с целью повышения дальности его стрельбы /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 // Современные методы проектирования и отработки ракетно-артиллерийского вооружения : сб. матер. Х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Волжского регионального центра РАРАН, 6–8 июня 2017 г., Саров, Россия.</a:t>
            </a:r>
            <a:endParaRPr lang="ru-RU" sz="1200" dirty="0" smtClean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358775" lvl="0" indent="-342900" algn="just">
              <a:buFont typeface="+mj-lt"/>
              <a:buAutoNum type="arabicPeriod" startAt="31"/>
            </a:pP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Разработка визуальных технологий моделирования процесса артиллерийского выстрела / А. М.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 // Информационные технологии на службе оборонно-промышленного комплекса : сб. докладов VI ежегодного форума, 20–22 июня 2017 г. Ижевск, Россия. С. 113–114.</a:t>
            </a:r>
          </a:p>
        </p:txBody>
      </p:sp>
    </p:spTree>
    <p:extLst>
      <p:ext uri="{BB962C8B-B14F-4D97-AF65-F5344CB8AC3E}">
        <p14:creationId xmlns:p14="http://schemas.microsoft.com/office/powerpoint/2010/main" val="37677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65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/68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Публикации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823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358" y="428604"/>
            <a:ext cx="9131642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lvl="0" indent="-342900" algn="just">
              <a:buFont typeface="+mj-lt"/>
              <a:buAutoNum type="arabicPeriod" startAt="32"/>
            </a:pP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А. М. Влияние воздействия струи реактивного двигателя на движение ракет при залповых пусках с подвижного носителя / А. М.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 // Сб. матер. Девятой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Всерос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по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внутрикамерным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процессам и горению в установках на твердом топливе и ствольных системах (ICOC’2017), 10–12 октября 2017 г., Москва, Россия. С. 161–167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.</a:t>
            </a:r>
            <a:endParaRPr lang="ru-RU" sz="12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358775" lvl="0" indent="-342900" algn="just">
              <a:buFont typeface="+mj-lt"/>
              <a:buAutoNum type="arabicPeriod" startAt="32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Исследование движения снаряда на начальном участке траектории с учетом истечения пороховых газов / С. А. Королев, А. Ф.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Гиззатуллина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М. Р. Королева // Сб. матер. Девятой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Всерос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по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внутрикамерным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процессам и горению в установках на твердом топливе и ствольных системах (ICOC’2017), 10–12 октября 2017 г., Москва, Россия. С. 116–124.</a:t>
            </a:r>
          </a:p>
          <a:p>
            <a:pPr marL="358775" lvl="0" indent="-342900" algn="just">
              <a:buFont typeface="+mj-lt"/>
              <a:buAutoNum type="arabicPeriod" startAt="32"/>
            </a:pPr>
            <a:r>
              <a:rPr lang="ru-RU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Исследование путей повышения дальности стрельбы за счет внешне-баллистических факторов /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 // Фундаментальные основы баллистического проектирования. Сборник трудов. Сер. Библиотека журнала «ВОЕНМЕХ. Вестник БГТУ». 2017. С. 37–45.</a:t>
            </a:r>
          </a:p>
          <a:p>
            <a:pPr marL="358775" lvl="0" indent="-342900" algn="just">
              <a:buFont typeface="+mj-lt"/>
              <a:buAutoNum type="arabicPeriod" startAt="32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Исследование влияния асимметрии формы и массы снаряда на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точ-ность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поражения цели / С. А. Королев,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А.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Тененев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Фундаментальные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основы баллистического проектирования – 2018 : сб. матер. VI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Всерос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науч.-техн.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., 5–10 июня 2018 г., Санкт-Петербург, Россия. 2018. С. 24–27.</a:t>
            </a:r>
          </a:p>
          <a:p>
            <a:pPr marL="358775" lvl="0" indent="-342900" algn="just">
              <a:buFont typeface="+mj-lt"/>
              <a:buAutoNum type="arabicPeriod" startAt="32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Визуальные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технологии решения проектных баллистических задач /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Королев, О. В. Дозоров, И. А. Киселев, И. А.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Трушкин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Сб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матер. XXV Республиканской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выставки-сессии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студенческих инновационных проектов. Ижевск, 2018. С. 135–139.</a:t>
            </a:r>
          </a:p>
          <a:p>
            <a:pPr marL="358775" lvl="0" indent="-342900" algn="just">
              <a:buFont typeface="+mj-lt"/>
              <a:buAutoNum type="arabicPeriod" startAt="32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Моделирование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пространственного движения снаряда при наличии асимметрии массы и формы / С. А. Королев, А. М.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А.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Тененев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Фундаментальные 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и прикладные проблемы современной механики : сб. трудов X </a:t>
            </a:r>
            <a:r>
              <a:rPr lang="ru-RU" sz="1200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Всерос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науч.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., 3–5 сентября 2018 г., Томск, Россия. Томск : Томский гос. ун-т, 2018. С. 78–80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.</a:t>
            </a:r>
          </a:p>
          <a:p>
            <a:pPr marL="358775" lvl="0" indent="-342900" algn="just">
              <a:buFont typeface="+mj-lt"/>
              <a:buAutoNum type="arabicPeriod" startAt="32"/>
            </a:pP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Разработка специализированного вычислительного модуля, предназначенного для решения комплекса задач проектирования и отработки стрелково-пушечного вооружения / А. М.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Липанов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И.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Русяк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В. Г.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Суфиянов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Королев //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Супервычисления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и математическое моделирование : сб. трудов XVII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Междунар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., 15–19 октября 2018 г., Саров, Россия. Саров : ФГУП «РФЯЦ-ВНИИЭФ», 2019. С. 337–361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.</a:t>
            </a:r>
          </a:p>
          <a:p>
            <a:pPr marL="358775" lvl="0" indent="-342900" algn="just">
              <a:buFont typeface="+mj-lt"/>
              <a:buAutoNum type="arabicPeriod" startAt="32"/>
            </a:pP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Королев, С. А. Решение обратной задачи внешней баллистики при стрельбе с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по-движного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носителя / С. А. Королев, О. С. Максимова // Выставка инноваций – 2018 (осенняя сессия) : сб. матер. XXVI Республиканской выставки-сессии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сту-денческих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инновационных проектов. Ижевск, 2018. C.60–67.</a:t>
            </a:r>
          </a:p>
          <a:p>
            <a:pPr marL="358775" lvl="0" indent="-342900" algn="just">
              <a:buFont typeface="+mj-lt"/>
              <a:buAutoNum type="arabicPeriod" startAt="32"/>
            </a:pP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, С. А. Математическая модель механической системы «вертолет-вооружение» / С. А. Королев, О. С. Максимова // Информационные технологии в моделировании и управлении: подходы, методы, решения : II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Всерос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науч.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конф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с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междунар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участием, 22–24 апреля 2019 г., Тольятти, Россия. Ч. 1. C. 218–224</a:t>
            </a:r>
            <a:r>
              <a:rPr lang="ru-RU" sz="12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.</a:t>
            </a:r>
          </a:p>
          <a:p>
            <a:pPr marL="358775" lvl="0" indent="-342900" algn="just">
              <a:buFont typeface="+mj-lt"/>
              <a:buAutoNum type="arabicPeriod" startAt="32"/>
            </a:pP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Королев, С. А. Разработка аппроксимирующих математических моделей для ре-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шения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обратной задачи внешней баллистики / С. А. Королев, В. А.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Тененев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//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Sci-ences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of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 </a:t>
            </a:r>
            <a:r>
              <a:rPr lang="ru-RU" sz="1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Europe</a:t>
            </a:r>
            <a:r>
              <a:rPr lang="ru-RU" sz="1200" dirty="0">
                <a:solidFill>
                  <a:schemeClr val="tx1"/>
                </a:solidFill>
                <a:latin typeface="Bookman Old Style" panose="02050604050505020204" pitchFamily="18" charset="0"/>
              </a:rPr>
              <a:t>. 2019. № 46-1 (46). С. 53-57.</a:t>
            </a:r>
          </a:p>
        </p:txBody>
      </p:sp>
    </p:spTree>
    <p:extLst>
      <p:ext uri="{BB962C8B-B14F-4D97-AF65-F5344CB8AC3E}">
        <p14:creationId xmlns:p14="http://schemas.microsoft.com/office/powerpoint/2010/main" val="347149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2000" b="1" dirty="0" smtClean="0">
                <a:solidFill>
                  <a:srgbClr val="000000"/>
                </a:solidFill>
                <a:latin typeface="Bookman Old Style" pitchFamily="18" charset="0"/>
              </a:rPr>
              <a:t>66</a:t>
            </a:r>
            <a:r>
              <a:rPr lang="ru-RU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/68</a:t>
            </a:r>
            <a:endParaRPr lang="ru-RU" sz="16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Публикации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823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4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…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358" y="428604"/>
            <a:ext cx="9131642" cy="6055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lvl="0" algn="just">
              <a:spcBef>
                <a:spcPts val="1200"/>
              </a:spcBef>
              <a:spcAft>
                <a:spcPts val="600"/>
              </a:spcAft>
              <a:buSzPts val="1400"/>
            </a:pP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Свидетельства </a:t>
            </a: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о государственной регистрации программ:</a:t>
            </a:r>
          </a:p>
          <a:p>
            <a:pPr marL="342900" lvl="0" indent="-342900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Свидетельство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о государственной регистрации программы для ЭВМ № 2014661471. Расчет траектории движения снарядов / И. Г. </a:t>
            </a:r>
            <a:r>
              <a:rPr lang="ru-RU" sz="130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А. И. Карпов, С. А. Королев, А. С. Краснов,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Д.В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 Майков, Д. Г. Нефедов ; </a:t>
            </a:r>
            <a:r>
              <a:rPr lang="ru-RU" sz="130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зарег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 в Реестре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программ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для ЭВМ 30.10.2014 г.</a:t>
            </a:r>
          </a:p>
          <a:p>
            <a:pPr marL="342900" lvl="0" indent="-342900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Свидетельство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о государственной регистрации программы для ЭВМ № 2015661545. Расчет углов наведения орудия при стрельбе по неподвижной и движущейся целям / И. Г. </a:t>
            </a:r>
            <a:r>
              <a:rPr lang="ru-RU" sz="130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В.А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 </a:t>
            </a:r>
            <a:r>
              <a:rPr lang="ru-RU" sz="130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Тененев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А. И. Карпов, С. А. Королев, Д. Г. Нефедов ; </a:t>
            </a:r>
            <a:r>
              <a:rPr lang="ru-RU" sz="130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зарег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 в Реестре программ для ЭВМ 11.09.2015 г.</a:t>
            </a:r>
          </a:p>
          <a:p>
            <a:pPr marL="342900" lvl="0" indent="-342900" algn="just">
              <a:spcAft>
                <a:spcPts val="300"/>
              </a:spcAft>
              <a:buSzPts val="1400"/>
              <a:buFont typeface="Times New Roman"/>
              <a:buAutoNum type="arabicPeriod"/>
            </a:pP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Свидетельство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о государственной регистрации программы для ЭВМ № 2016619602. Программа для расчета параметров рассеивания снарядов и 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определения 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зоны безопасности при стрельбе / И. Г. </a:t>
            </a:r>
            <a:r>
              <a:rPr lang="ru-RU" sz="130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С. А. Королев, В. Г. </a:t>
            </a:r>
            <a:r>
              <a:rPr lang="ru-RU" sz="1300" dirty="0" err="1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Суфиянов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Д. Г. Нефедов ; </a:t>
            </a:r>
            <a:r>
              <a:rPr lang="ru-RU" sz="130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зарег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 в Реестре программ для ЭВМ 24.08.2016 г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</a:t>
            </a:r>
          </a:p>
          <a:p>
            <a:pPr marL="358775" indent="-271463" algn="just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	Отчеты </a:t>
            </a: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о научно-исследовательских работах:</a:t>
            </a:r>
          </a:p>
          <a:p>
            <a:pPr marL="358775" indent="-271463">
              <a:defRPr/>
            </a:pPr>
            <a:endParaRPr lang="ru-RU" sz="200" dirty="0">
              <a:solidFill>
                <a:schemeClr val="tx1"/>
              </a:solidFill>
              <a:latin typeface="Bookman Old Style" pitchFamily="18" charset="0"/>
            </a:endParaRPr>
          </a:p>
          <a:p>
            <a:pPr marL="342900" lvl="0" indent="-342900" algn="just">
              <a:spcAft>
                <a:spcPts val="600"/>
              </a:spcAft>
              <a:buSzPts val="1400"/>
              <a:buFont typeface="Times New Roman"/>
              <a:buAutoNum type="arabicPeriod"/>
            </a:pP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Разработка программного обеспечения виртуальной имитационной модели артиллерийского выстрела на основе компьютерных технологий математического моделирования </a:t>
            </a:r>
            <a:r>
              <a:rPr lang="ru-RU" sz="130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внутрикамерных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процессов и движения снаряда на </a:t>
            </a:r>
            <a:r>
              <a:rPr lang="ru-RU" sz="130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внешнебаллистической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траектории, включая особенности взаимодействия боеприпаса с объектом поражения. Этап 1 «Разработка программно-вычислительного комплекса представления результатов вычислительного эксперимента, связанного с процессами, сопровождающими явление артиллерийского выстрела» (СЧ ОКР «Модельер 1») [Текст]: отчет о СЧ ОКР: 256.3145.К14 / ФГБОУ ВПО «</a:t>
            </a:r>
            <a:r>
              <a:rPr lang="ru-RU" sz="130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ИжГТУ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имени М.Т. Калашникова»; 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рук.: акад. </a:t>
            </a:r>
            <a:r>
              <a:rPr lang="ru-RU" sz="130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Липанов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А. М., Вагин А.В.; </a:t>
            </a:r>
            <a:r>
              <a:rPr lang="ru-RU" sz="130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исполн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.: </a:t>
            </a:r>
            <a:r>
              <a:rPr lang="ru-RU" sz="130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И.Г., Белобородов М.Н., </a:t>
            </a:r>
            <a:r>
              <a:rPr lang="ru-RU" sz="130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Суфиянов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В.Г., Королев С.А. [и др.]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 Ижевск, 2014. 274 с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</a:t>
            </a:r>
          </a:p>
          <a:p>
            <a:pPr marL="342900" indent="-342900" algn="just">
              <a:spcAft>
                <a:spcPts val="600"/>
              </a:spcAft>
              <a:buSzPts val="1400"/>
              <a:buFont typeface="Times New Roman"/>
              <a:buAutoNum type="arabicPeriod"/>
            </a:pP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Разработка программного обеспечения виртуальной имитационной модели артиллерийского выстрела … Этап 2 «Разработка виртуального испытательного стенда артиллерийской установки и визуализация процессов, сопровождающих явление артиллерийского выстрела» (СЧ ОКР «Модельер 1»)  [Текст]: отчет о СЧ ОКР: 256.3145.К14 / ФГБОУ ВПО «</a:t>
            </a:r>
            <a:r>
              <a:rPr lang="ru-RU" sz="130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ИжГТУ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имени М.Т. Калашникова»; 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рук.: акад. </a:t>
            </a:r>
            <a:r>
              <a:rPr lang="ru-RU" sz="130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Липанов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А. М., Вагин А.В.; </a:t>
            </a:r>
            <a:r>
              <a:rPr lang="ru-RU" sz="130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исполн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.: </a:t>
            </a:r>
            <a:r>
              <a:rPr lang="ru-RU" sz="130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И.Г., Белобородов М.Н., </a:t>
            </a:r>
            <a:r>
              <a:rPr lang="ru-RU" sz="130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Суфиянов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В.Г., Королев С.А. </a:t>
            </a:r>
            <a:r>
              <a:rPr lang="ru-RU" sz="1300" i="1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[</a:t>
            </a:r>
            <a:r>
              <a:rPr lang="ru-RU" sz="130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 др.]</a:t>
            </a:r>
            <a:r>
              <a:rPr lang="ru-RU" sz="130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  Ижевск, 2014. 226 с</a:t>
            </a:r>
            <a:r>
              <a:rPr lang="ru-RU" sz="130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</a:t>
            </a:r>
            <a:endParaRPr lang="ru-RU" sz="1300" dirty="0">
              <a:solidFill>
                <a:schemeClr val="tx1"/>
              </a:solidFill>
              <a:latin typeface="Bookman Old Style" pitchFamily="18" charset="0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ru-RU" sz="1800" b="1" dirty="0" smtClean="0">
                <a:solidFill>
                  <a:srgbClr val="000000"/>
                </a:solidFill>
                <a:latin typeface="Bookman Old Style" pitchFamily="18" charset="0"/>
              </a:rPr>
              <a:t>67</a:t>
            </a:r>
            <a:r>
              <a:rPr lang="ru-RU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itchFamily="18" charset="0"/>
              </a:rPr>
              <a:t>/68</a:t>
            </a:r>
            <a:endParaRPr lang="ru-RU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5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396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1800" b="1" dirty="0" smtClean="0">
                <a:solidFill>
                  <a:srgbClr val="292929"/>
                </a:solidFill>
                <a:latin typeface="Bookman Old Style" pitchFamily="18" charset="0"/>
              </a:rPr>
              <a:t>Публикации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11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38233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2358" y="465858"/>
            <a:ext cx="9131642" cy="603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271463">
              <a:defRPr/>
            </a:pPr>
            <a:endParaRPr lang="ru-RU" sz="300" dirty="0">
              <a:solidFill>
                <a:schemeClr val="tx1"/>
              </a:solidFill>
              <a:latin typeface="Bookman Old Style" pitchFamily="18" charset="0"/>
            </a:endParaRPr>
          </a:p>
          <a:p>
            <a:pPr marL="358775" indent="-271463">
              <a:defRPr/>
            </a:pPr>
            <a:r>
              <a:rPr lang="ru-RU" sz="1500" b="1" dirty="0" smtClean="0">
                <a:solidFill>
                  <a:schemeClr val="tx1"/>
                </a:solidFill>
                <a:latin typeface="Bookman Old Style" pitchFamily="18" charset="0"/>
              </a:rPr>
              <a:t>	</a:t>
            </a:r>
            <a:r>
              <a:rPr lang="ru-RU" sz="1400" b="1" dirty="0" smtClean="0">
                <a:solidFill>
                  <a:schemeClr val="tx1"/>
                </a:solidFill>
                <a:latin typeface="Bookman Old Style" pitchFamily="18" charset="0"/>
              </a:rPr>
              <a:t>Отчеты </a:t>
            </a:r>
            <a:r>
              <a:rPr lang="ru-RU" sz="1400" b="1" dirty="0">
                <a:solidFill>
                  <a:schemeClr val="tx1"/>
                </a:solidFill>
                <a:latin typeface="Bookman Old Style" pitchFamily="18" charset="0"/>
              </a:rPr>
              <a:t>о научно-исследовательских работах:</a:t>
            </a:r>
          </a:p>
          <a:p>
            <a:pPr marL="358775" indent="-271463">
              <a:defRPr/>
            </a:pPr>
            <a:endParaRPr lang="ru-RU" sz="300" dirty="0">
              <a:solidFill>
                <a:schemeClr val="tx1"/>
              </a:solidFill>
              <a:latin typeface="Bookman Old Style" pitchFamily="18" charset="0"/>
            </a:endParaRPr>
          </a:p>
          <a:p>
            <a:pPr marL="252000" lvl="0" indent="-252000" algn="just">
              <a:spcAft>
                <a:spcPts val="600"/>
              </a:spcAft>
              <a:buSzPts val="1400"/>
              <a:buFont typeface="+mj-lt"/>
              <a:buAutoNum type="arabicPeriod" startAt="3"/>
            </a:pPr>
            <a:r>
              <a:rPr lang="ru-RU" sz="125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Численное 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моделирование пространственных нестационарных турбулентных течений гетерогенных реагирующих сред, нестационарного турбулентного обтекания тел сложной формы при больших числах Маха и механики процессов соударения и разрушения при взаимодействии метаемого тела с преградой применительно к процессу артиллерийского выстрела. Этап 1. «Численное моделирование гидромеханики многофазных гетерогенных сред, </a:t>
            </a:r>
            <a:r>
              <a:rPr lang="ru-RU" sz="125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тепломассообмена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и напряженно деформированного состояния пороховых элементов, метаемого тела и канала ствола» [Текст]: отчет по 1-му этапу </a:t>
            </a:r>
            <a:r>
              <a:rPr lang="ru-RU" sz="125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Госзадания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№ 1.1481.2014/К / ФГБОУ ВПО «</a:t>
            </a:r>
            <a:r>
              <a:rPr lang="ru-RU" sz="125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ИжГТУ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имени М.Т. Калашникова»; 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рук.: акад. А. М.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Липанов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;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исполн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.: И. Г.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В. А.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Тененев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В. Г.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Суфиянов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С. А. Королев [и др.]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 Ижевск, 2015. 150 </a:t>
            </a:r>
            <a:r>
              <a:rPr lang="ru-RU" sz="125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с.</a:t>
            </a:r>
          </a:p>
          <a:p>
            <a:pPr marL="252000" lvl="0" indent="-252000" algn="just">
              <a:spcAft>
                <a:spcPts val="600"/>
              </a:spcAft>
              <a:buSzPts val="1400"/>
              <a:buFont typeface="Times New Roman"/>
              <a:buAutoNum type="arabicPeriod" startAt="3"/>
            </a:pP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Численное моделирование пространственных нестационарных турбулентных течений гетерогенных реагирующих сред, нестационарного турбулентного обтекания тел сложной формы при больших числах Маха и механики процессов соударения и разрушения при взаимодействии метаемого тела с преградой применительно к процессу артиллерийского выстрела. Этап 2. «Численное моделирование гидродинамики нестационарного турбулентного обтекания метаемого тела сложной формы при больших числах Маха» [Текст]: отчет по 2-му этапу </a:t>
            </a:r>
            <a:r>
              <a:rPr lang="ru-RU" sz="125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Госзадания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№ 1.1481.2014/К / ФГБОУ ВО «</a:t>
            </a:r>
            <a:r>
              <a:rPr lang="ru-RU" sz="125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ИжГТУ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имени М.Т. Калашникова»; 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рук.: акад. А. М.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Липанов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;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исполн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.: И. Г.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В. А.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Тененев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В. Г.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Суфиянов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С. А. Королев [и др.]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  Ижевск, 2016. 61 с</a:t>
            </a:r>
            <a:r>
              <a:rPr lang="ru-RU" sz="125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</a:t>
            </a:r>
          </a:p>
          <a:p>
            <a:pPr marL="252000" lvl="0" indent="-252000" algn="just">
              <a:spcAft>
                <a:spcPts val="600"/>
              </a:spcAft>
              <a:buSzPts val="1400"/>
              <a:buFont typeface="Times New Roman"/>
              <a:buAutoNum type="arabicPeriod" startAt="3"/>
            </a:pP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Численное моделирование пространственных нестационарных турбулентных течений ... Этап 3. «Численное моделирование механики процессов соударения и разрушения при взаимодействии метаемого тела с преградой, разработка имитационной модели и программно-вычислительного комплекса визуализации физических явлений, сопровождающих процесс артиллерийского выстрела» [Текст]: отчет по 3-му этапу </a:t>
            </a:r>
            <a:r>
              <a:rPr lang="ru-RU" sz="125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Госзадания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№ 1.1481.2014/К / ФГБОУ ВО «</a:t>
            </a:r>
            <a:r>
              <a:rPr lang="ru-RU" sz="125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ИжГТУ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имени М.Т. Калашникова»; 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рук.: акад. А. М.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Липанов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;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исполн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.: И. Г.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В. А.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Тененев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В. Г.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Суфиянов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С. А. Королев [и др.]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 Ижевск, 2017. 145 с</a:t>
            </a:r>
            <a:r>
              <a:rPr lang="ru-RU" sz="1250" dirty="0" smtClean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</a:t>
            </a:r>
          </a:p>
          <a:p>
            <a:pPr marL="252000" lvl="0" indent="-252000" algn="just">
              <a:spcAft>
                <a:spcPts val="600"/>
              </a:spcAft>
              <a:buSzPts val="1400"/>
              <a:buFont typeface="Times New Roman"/>
              <a:buAutoNum type="arabicPeriod" startAt="3"/>
            </a:pP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Разработка элементов информационно-аналитической подсистемы ПАК РАВПН, в том числе программного обеспечения расчета параметров обтекания воздушными потоками боеприпасов и летательных аппаратов, визуализации процессов функционирования боеприпасов (СЧ ОКР «Ориентация») [Текст]: отчет по СЧ ОКР: 256.4087.Н-43Б.К15 / ФГБОУ ВО «</a:t>
            </a:r>
            <a:r>
              <a:rPr lang="ru-RU" sz="1250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ИжГТУ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 имени М.Т. Калашникова»; 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рук.: акад. А. М.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Липанов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;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исполн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.: И. Г.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Русяк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В. А.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Тененев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В. Г. </a:t>
            </a:r>
            <a:r>
              <a:rPr lang="ru-RU" sz="1250" i="1" dirty="0" err="1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Суфиянов</a:t>
            </a:r>
            <a:r>
              <a:rPr lang="ru-RU" sz="1250" i="1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, С. А. Королев, Д. Г. Нефедов</a:t>
            </a:r>
            <a:r>
              <a:rPr lang="ru-RU" sz="1250" dirty="0">
                <a:solidFill>
                  <a:schemeClr val="tx1"/>
                </a:solidFill>
                <a:latin typeface="Bookman Old Style" pitchFamily="18" charset="0"/>
                <a:ea typeface="Calibri"/>
                <a:cs typeface="Times New Roman"/>
              </a:rPr>
              <a:t>. Ижевск, 2017. 160 с.</a:t>
            </a:r>
            <a:endParaRPr lang="ru-RU" sz="1250" dirty="0" smtClean="0">
              <a:solidFill>
                <a:schemeClr val="tx1"/>
              </a:solidFill>
              <a:latin typeface="Bookman Old Style" pitchFamily="18" charset="0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987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05575"/>
            <a:ext cx="9142412" cy="358775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lvl="0" indent="182563">
              <a:spcBef>
                <a:spcPts val="600"/>
              </a:spcBef>
              <a:spcAft>
                <a:spcPts val="1000"/>
              </a:spcAft>
            </a:pP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ФГБОУ ВО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“</a:t>
            </a:r>
            <a:r>
              <a:rPr lang="ru-RU" sz="1600" b="1" dirty="0" err="1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ИжГТУ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 имени М.Т. Калашникова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Bookman Old Style" pitchFamily="18" charset="0"/>
              </a:rPr>
              <a:t>”</a:t>
            </a:r>
            <a:endParaRPr lang="ru-RU" sz="1600" b="1" dirty="0">
              <a:solidFill>
                <a:schemeClr val="bg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0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664178"/>
            <a:ext cx="9144000" cy="112994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>
            <a:lvl1pPr indent="1778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ctr" fontAlgn="auto">
              <a:spcBef>
                <a:spcPts val="400"/>
              </a:spcBef>
              <a:spcAft>
                <a:spcPts val="400"/>
              </a:spcAft>
            </a:pP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3154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235780" y="6545263"/>
            <a:ext cx="832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Agency FB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itchFamily="34" charset="0"/>
              </a:defRPr>
            </a:lvl9pPr>
          </a:lstStyle>
          <a:p>
            <a:pPr algn="r" eaLnBrk="1" hangingPunct="1"/>
            <a:r>
              <a:rPr lang="en-US" sz="1800" b="1" dirty="0">
                <a:solidFill>
                  <a:schemeClr val="tx1"/>
                </a:solidFill>
                <a:latin typeface="Bookman Old Style" pitchFamily="18" charset="0"/>
              </a:rPr>
              <a:t>7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3" name="Rectangle 28" descr="Светлый диагональный 2"/>
          <p:cNvSpPr>
            <a:spLocks noChangeArrowheads="1"/>
          </p:cNvSpPr>
          <p:nvPr/>
        </p:nvSpPr>
        <p:spPr bwMode="auto">
          <a:xfrm>
            <a:off x="2381" y="2200"/>
            <a:ext cx="9141619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задачи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внешней баллистики 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1" name="Text Box 30"/>
          <p:cNvSpPr txBox="1">
            <a:spLocks noChangeArrowheads="1"/>
          </p:cNvSpPr>
          <p:nvPr/>
        </p:nvSpPr>
        <p:spPr bwMode="auto">
          <a:xfrm>
            <a:off x="330908" y="5268150"/>
            <a:ext cx="54473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Коэффициенты сопротивления движению определяются:</a:t>
            </a:r>
          </a:p>
        </p:txBody>
      </p:sp>
      <p:sp>
        <p:nvSpPr>
          <p:cNvPr id="22" name="Text Box 32"/>
          <p:cNvSpPr txBox="1">
            <a:spLocks noChangeArrowheads="1"/>
          </p:cNvSpPr>
          <p:nvPr/>
        </p:nvSpPr>
        <p:spPr bwMode="auto">
          <a:xfrm>
            <a:off x="122945" y="5689317"/>
            <a:ext cx="7126941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50000"/>
              </a:spcAft>
              <a:buFontTx/>
              <a:buChar char="•"/>
            </a:pP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  по </a:t>
            </a:r>
            <a:r>
              <a:rPr lang="ru-RU" alt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itchFamily="18" charset="0"/>
              </a:rPr>
              <a:t>экспериментальным зависимостям </a:t>
            </a: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(закон 1943 г., закон 1958 г.);</a:t>
            </a:r>
          </a:p>
          <a:p>
            <a:pPr>
              <a:spcAft>
                <a:spcPct val="50000"/>
              </a:spcAft>
              <a:buFontTx/>
              <a:buChar char="•"/>
            </a:pP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  по результатам </a:t>
            </a:r>
            <a:r>
              <a:rPr lang="ru-RU" alt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itchFamily="18" charset="0"/>
              </a:rPr>
              <a:t>численного эксперимента</a:t>
            </a:r>
            <a:r>
              <a:rPr lang="ru-RU" alt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itchFamily="18" charset="0"/>
              </a:rPr>
              <a:t> </a:t>
            </a:r>
            <a:r>
              <a:rPr lang="ru-RU" altLang="ru-RU" sz="1400" dirty="0">
                <a:solidFill>
                  <a:schemeClr val="tx1"/>
                </a:solidFill>
                <a:latin typeface="Bookman Old Style" pitchFamily="18" charset="0"/>
              </a:rPr>
              <a:t>(решение задачи обтекания).</a:t>
            </a:r>
          </a:p>
        </p:txBody>
      </p:sp>
      <p:pic>
        <p:nvPicPr>
          <p:cNvPr id="24" name="Picture 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330"/>
            <a:ext cx="5307013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5307013" y="2416858"/>
            <a:ext cx="35401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– Внешнее обтекание снаряда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950976" y="4039284"/>
            <a:ext cx="34107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 – Движение снаряда </a:t>
            </a:r>
          </a:p>
          <a:p>
            <a:pPr algn="ctr" eaLnBrk="1" hangingPunct="1"/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по траектории </a:t>
            </a:r>
          </a:p>
        </p:txBody>
      </p:sp>
      <p:sp>
        <p:nvSpPr>
          <p:cNvPr id="1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6537151"/>
            <a:ext cx="8208962" cy="324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615828"/>
              </p:ext>
            </p:extLst>
          </p:nvPr>
        </p:nvGraphicFramePr>
        <p:xfrm>
          <a:off x="5675171" y="617705"/>
          <a:ext cx="3149430" cy="1870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342" name="Picture" r:id="rId4" imgW="4068958" imgH="2407422" progId="Word.Picture.8">
                  <p:embed/>
                </p:oleObj>
              </mc:Choice>
              <mc:Fallback>
                <p:oleObj name="Picture" r:id="rId4" imgW="4068958" imgH="2407422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171" y="617705"/>
                        <a:ext cx="3149430" cy="18704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248818"/>
              </p:ext>
            </p:extLst>
          </p:nvPr>
        </p:nvGraphicFramePr>
        <p:xfrm>
          <a:off x="5286735" y="2817728"/>
          <a:ext cx="3580683" cy="1842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343" name="Picture" r:id="rId6" imgW="4068958" imgH="2093270" progId="Word.Picture.8">
                  <p:embed/>
                </p:oleObj>
              </mc:Choice>
              <mc:Fallback>
                <p:oleObj name="Picture" r:id="rId6" imgW="4068958" imgH="209327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735" y="2817728"/>
                        <a:ext cx="3580683" cy="18420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7"/>
          <p:cNvSpPr>
            <a:spLocks noChangeArrowheads="1"/>
          </p:cNvSpPr>
          <p:nvPr/>
        </p:nvSpPr>
        <p:spPr bwMode="auto">
          <a:xfrm>
            <a:off x="5307013" y="4568095"/>
            <a:ext cx="35401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100">
                <a:solidFill>
                  <a:srgbClr val="9933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ru-RU" altLang="ru-RU" sz="1300" b="1" dirty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ru-RU" alt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Bookman Old Style" pitchFamily="18" charset="0"/>
              </a:rPr>
              <a:t>– Истечение пороховых газов из канала ствола</a:t>
            </a:r>
          </a:p>
        </p:txBody>
      </p:sp>
    </p:spTree>
    <p:extLst>
      <p:ext uri="{BB962C8B-B14F-4D97-AF65-F5344CB8AC3E}">
        <p14:creationId xmlns:p14="http://schemas.microsoft.com/office/powerpoint/2010/main" val="48278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Bookman Old Style" pitchFamily="18" charset="0"/>
              </a:rPr>
              <a:t>8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4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1.1.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Методика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расчета траектории движения </a:t>
            </a:r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устойчивости движения </a:t>
            </a: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…</a:t>
            </a: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419371" y="541922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Постановка задачи </a:t>
            </a:r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движения снаряда по траектории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Text Box 6"/>
          <p:cNvSpPr txBox="1">
            <a:spLocks noChangeArrowheads="1"/>
          </p:cNvSpPr>
          <p:nvPr/>
        </p:nvSpPr>
        <p:spPr bwMode="auto">
          <a:xfrm>
            <a:off x="6344239" y="6052820"/>
            <a:ext cx="27235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i="1" dirty="0" smtClean="0">
                <a:solidFill>
                  <a:srgbClr val="000000"/>
                </a:solidFill>
                <a:latin typeface="Bookman Old Style" pitchFamily="18" charset="0"/>
              </a:rPr>
              <a:t>в</a:t>
            </a:r>
            <a:r>
              <a:rPr 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) </a:t>
            </a:r>
            <a:r>
              <a:rPr lang="ru-RU" sz="1200" dirty="0">
                <a:solidFill>
                  <a:srgbClr val="000000"/>
                </a:solidFill>
                <a:latin typeface="Bookman Old Style" pitchFamily="18" charset="0"/>
              </a:rPr>
              <a:t>п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одвижная траекторная </a:t>
            </a:r>
            <a:r>
              <a:rPr lang="en-US" sz="12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en-US" sz="1200" i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2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i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2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и связанная </a:t>
            </a:r>
            <a:r>
              <a:rPr lang="en-US" sz="12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Oxyz</a:t>
            </a:r>
            <a:endParaRPr lang="ru-RU" sz="12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 Box 39"/>
          <p:cNvSpPr txBox="1">
            <a:spLocks noChangeArrowheads="1"/>
          </p:cNvSpPr>
          <p:nvPr/>
        </p:nvSpPr>
        <p:spPr bwMode="auto">
          <a:xfrm>
            <a:off x="168318" y="950440"/>
            <a:ext cx="8812396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600"/>
              </a:spcAft>
            </a:pPr>
            <a:r>
              <a:rPr lang="ru-RU" sz="1400" i="1" dirty="0" smtClean="0">
                <a:solidFill>
                  <a:prstClr val="black"/>
                </a:solidFill>
                <a:latin typeface="Bookman Old Style" pitchFamily="18" charset="0"/>
              </a:rPr>
              <a:t>Основные допущения: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Аэродинамические силы и моменты задаются в виде параметрических зависимостей, полученных на основе численного моделирования обтекания снаряда;</a:t>
            </a:r>
            <a:endParaRPr lang="ru-RU" sz="1400" dirty="0">
              <a:solidFill>
                <a:prstClr val="black"/>
              </a:solidFill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ru-RU" sz="14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Распределение масс в объеме снаряда задается с помощью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матрицы </a:t>
            </a: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моментов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инерции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;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Учитываются силы, связанные с тяготением и вращением Земли (сила тяжести,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центробежная сила, сила Кориолиса)</a:t>
            </a: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;</a:t>
            </a:r>
          </a:p>
          <a:p>
            <a:pPr algn="just" fontAlgn="auto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ru-RU" sz="1400" dirty="0" smtClean="0">
                <a:solidFill>
                  <a:prstClr val="black"/>
                </a:solidFill>
                <a:latin typeface="Bookman Old Style" pitchFamily="18" charset="0"/>
              </a:rPr>
              <a:t> Распределение параметров атмосферы (давления, температуры, направления и скорости ветра) задается с помощью распределений для нормальной артиллерийской атмосферы или данных метеорологических измерений.</a:t>
            </a:r>
          </a:p>
        </p:txBody>
      </p:sp>
      <p:sp>
        <p:nvSpPr>
          <p:cNvPr id="117" name="Text Box 6"/>
          <p:cNvSpPr txBox="1">
            <a:spLocks noChangeArrowheads="1"/>
          </p:cNvSpPr>
          <p:nvPr/>
        </p:nvSpPr>
        <p:spPr bwMode="auto">
          <a:xfrm>
            <a:off x="3286951" y="6090244"/>
            <a:ext cx="29372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i="1" dirty="0" smtClean="0">
                <a:solidFill>
                  <a:srgbClr val="000000"/>
                </a:solidFill>
                <a:latin typeface="Bookman Old Style" pitchFamily="18" charset="0"/>
              </a:rPr>
              <a:t>б</a:t>
            </a:r>
            <a:r>
              <a:rPr 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топоцентрическая земная </a:t>
            </a:r>
            <a:r>
              <a:rPr lang="en-US" sz="1200" i="1" dirty="0">
                <a:solidFill>
                  <a:srgbClr val="000000"/>
                </a:solidFill>
                <a:latin typeface="Bookman Old Style" pitchFamily="18" charset="0"/>
              </a:rPr>
              <a:t>O</a:t>
            </a:r>
            <a:r>
              <a:rPr lang="ru-RU" sz="1200" i="1" baseline="-25000" dirty="0">
                <a:solidFill>
                  <a:srgbClr val="000000"/>
                </a:solidFill>
                <a:latin typeface="Bookman Old Style" pitchFamily="18" charset="0"/>
              </a:rPr>
              <a:t>с</a:t>
            </a:r>
            <a:r>
              <a:rPr lang="en-US" sz="1200" i="1" dirty="0" err="1" smtClean="0">
                <a:solidFill>
                  <a:srgbClr val="000000"/>
                </a:solidFill>
                <a:latin typeface="Bookman Old Style" pitchFamily="18" charset="0"/>
              </a:rPr>
              <a:t>X</a:t>
            </a:r>
            <a:r>
              <a:rPr lang="en-US" sz="1200" i="1" baseline="-25000" dirty="0" err="1" smtClean="0">
                <a:solidFill>
                  <a:srgbClr val="000000"/>
                </a:solidFill>
                <a:latin typeface="Bookman Old Style" pitchFamily="18" charset="0"/>
              </a:rPr>
              <a:t>g</a:t>
            </a:r>
            <a:r>
              <a:rPr lang="en-US" sz="1200" i="1" dirty="0" err="1" smtClean="0">
                <a:solidFill>
                  <a:srgbClr val="000000"/>
                </a:solidFill>
                <a:latin typeface="Bookman Old Style" pitchFamily="18" charset="0"/>
              </a:rPr>
              <a:t>Y</a:t>
            </a:r>
            <a:r>
              <a:rPr lang="en-US" sz="1200" i="1" baseline="-25000" dirty="0" err="1" smtClean="0">
                <a:solidFill>
                  <a:srgbClr val="000000"/>
                </a:solidFill>
                <a:latin typeface="Bookman Old Style" pitchFamily="18" charset="0"/>
              </a:rPr>
              <a:t>g</a:t>
            </a:r>
            <a:r>
              <a:rPr lang="en-US" sz="1200" i="1" dirty="0" err="1" smtClean="0">
                <a:solidFill>
                  <a:srgbClr val="000000"/>
                </a:solidFill>
                <a:latin typeface="Bookman Old Style" pitchFamily="18" charset="0"/>
              </a:rPr>
              <a:t>Z</a:t>
            </a:r>
            <a:r>
              <a:rPr lang="en-US" sz="1200" i="1" baseline="-25000" dirty="0" err="1" smtClean="0">
                <a:solidFill>
                  <a:srgbClr val="000000"/>
                </a:solidFill>
                <a:latin typeface="Bookman Old Style" pitchFamily="18" charset="0"/>
              </a:rPr>
              <a:t>g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и стартовая </a:t>
            </a:r>
            <a:r>
              <a:rPr lang="en-US" sz="1200" i="1" dirty="0" smtClean="0">
                <a:solidFill>
                  <a:srgbClr val="000000"/>
                </a:solidFill>
                <a:latin typeface="Bookman Old Style" pitchFamily="18" charset="0"/>
              </a:rPr>
              <a:t>O</a:t>
            </a:r>
            <a:r>
              <a:rPr lang="ru-RU" sz="1200" i="1" baseline="-25000" dirty="0" err="1">
                <a:solidFill>
                  <a:srgbClr val="000000"/>
                </a:solidFill>
                <a:latin typeface="Bookman Old Style" pitchFamily="18" charset="0"/>
              </a:rPr>
              <a:t>с</a:t>
            </a:r>
            <a:r>
              <a:rPr lang="en-US" sz="1200" i="1" dirty="0" smtClean="0">
                <a:solidFill>
                  <a:srgbClr val="000000"/>
                </a:solidFill>
                <a:latin typeface="Bookman Old Style" pitchFamily="18" charset="0"/>
              </a:rPr>
              <a:t>X</a:t>
            </a:r>
            <a:r>
              <a:rPr lang="ru-RU" sz="1200" i="1" baseline="-25000" dirty="0">
                <a:solidFill>
                  <a:srgbClr val="000000"/>
                </a:solidFill>
                <a:latin typeface="Bookman Old Style" pitchFamily="18" charset="0"/>
              </a:rPr>
              <a:t>с</a:t>
            </a:r>
            <a:r>
              <a:rPr lang="en-US" sz="1200" i="1" dirty="0" smtClean="0">
                <a:solidFill>
                  <a:srgbClr val="000000"/>
                </a:solidFill>
                <a:latin typeface="Bookman Old Style" pitchFamily="18" charset="0"/>
              </a:rPr>
              <a:t>Y</a:t>
            </a:r>
            <a:r>
              <a:rPr lang="ru-RU" sz="1200" i="1" baseline="-25000" dirty="0">
                <a:solidFill>
                  <a:srgbClr val="000000"/>
                </a:solidFill>
                <a:latin typeface="Bookman Old Style" pitchFamily="18" charset="0"/>
              </a:rPr>
              <a:t>с</a:t>
            </a:r>
            <a:r>
              <a:rPr lang="en-US" sz="1200" i="1" dirty="0" smtClean="0">
                <a:solidFill>
                  <a:srgbClr val="000000"/>
                </a:solidFill>
                <a:latin typeface="Bookman Old Style" pitchFamily="18" charset="0"/>
              </a:rPr>
              <a:t>Z</a:t>
            </a:r>
            <a:r>
              <a:rPr lang="ru-RU" sz="1200" i="1" baseline="-25000" dirty="0">
                <a:solidFill>
                  <a:srgbClr val="000000"/>
                </a:solidFill>
                <a:latin typeface="Bookman Old Style" pitchFamily="18" charset="0"/>
              </a:rPr>
              <a:t>с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endParaRPr lang="ru-RU" sz="1200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79" name="Text Box 6"/>
          <p:cNvSpPr txBox="1">
            <a:spLocks noChangeArrowheads="1"/>
          </p:cNvSpPr>
          <p:nvPr/>
        </p:nvSpPr>
        <p:spPr bwMode="auto">
          <a:xfrm>
            <a:off x="84841" y="6052819"/>
            <a:ext cx="30919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i="1" dirty="0" smtClean="0">
                <a:solidFill>
                  <a:srgbClr val="000000"/>
                </a:solidFill>
                <a:latin typeface="Bookman Old Style" pitchFamily="18" charset="0"/>
              </a:rPr>
              <a:t>а</a:t>
            </a:r>
            <a:r>
              <a:rPr lang="ru-RU" sz="1200" b="1" dirty="0" smtClean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200" dirty="0">
                <a:solidFill>
                  <a:srgbClr val="000000"/>
                </a:solidFill>
                <a:latin typeface="Bookman Old Style" pitchFamily="18" charset="0"/>
              </a:rPr>
              <a:t>г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еоцентрическая прямоугольная </a:t>
            </a:r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200" dirty="0" smtClean="0">
                <a:solidFill>
                  <a:srgbClr val="000000"/>
                </a:solidFill>
                <a:latin typeface="Bookman Old Style" pitchFamily="18" charset="0"/>
              </a:rPr>
              <a:t>и сферическая</a:t>
            </a:r>
            <a:r>
              <a:rPr lang="en-US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n-US" sz="12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i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2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l-GR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φλ</a:t>
            </a:r>
            <a:r>
              <a:rPr lang="en-US" sz="12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endParaRPr lang="ru-RU" sz="1200" dirty="0" smtClean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171273"/>
              </p:ext>
            </p:extLst>
          </p:nvPr>
        </p:nvGraphicFramePr>
        <p:xfrm>
          <a:off x="518474" y="3233360"/>
          <a:ext cx="2620652" cy="2620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561" name="Picture" r:id="rId3" imgW="2625064" imgH="2633051" progId="Word.Picture.8">
                  <p:embed/>
                </p:oleObj>
              </mc:Choice>
              <mc:Fallback>
                <p:oleObj name="Picture" r:id="rId3" imgW="2625064" imgH="2633051" progId="Word.Pictur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474" y="3233360"/>
                        <a:ext cx="2620652" cy="26206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263791"/>
              </p:ext>
            </p:extLst>
          </p:nvPr>
        </p:nvGraphicFramePr>
        <p:xfrm>
          <a:off x="3921550" y="3289951"/>
          <a:ext cx="2479250" cy="2567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562" name="Picture" r:id="rId5" imgW="2715646" imgH="2813337" progId="Word.Picture.8">
                  <p:embed/>
                </p:oleObj>
              </mc:Choice>
              <mc:Fallback>
                <p:oleObj name="Picture" r:id="rId5" imgW="2715646" imgH="2813337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550" y="3289951"/>
                        <a:ext cx="2479250" cy="25670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590392"/>
              </p:ext>
            </p:extLst>
          </p:nvPr>
        </p:nvGraphicFramePr>
        <p:xfrm>
          <a:off x="7165974" y="3780148"/>
          <a:ext cx="1901825" cy="2096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563" name="Picture" r:id="rId7" imgW="1993880" imgH="2183593" progId="Word.Picture.8">
                  <p:embed/>
                </p:oleObj>
              </mc:Choice>
              <mc:Fallback>
                <p:oleObj name="Picture" r:id="rId7" imgW="1993880" imgH="2183593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5974" y="3780148"/>
                        <a:ext cx="1901825" cy="20968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168318" y="5811732"/>
            <a:ext cx="881239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300" b="1" dirty="0" smtClean="0">
                <a:solidFill>
                  <a:srgbClr val="000000"/>
                </a:solidFill>
                <a:latin typeface="Bookman Old Style" pitchFamily="18" charset="0"/>
              </a:rPr>
              <a:t>Рис. </a:t>
            </a:r>
            <a:r>
              <a:rPr lang="en-US" sz="1300" b="1" dirty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– Системы координат, используемые в модели внешней баллистики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:</a:t>
            </a:r>
            <a:endParaRPr lang="ru-RU" sz="1300" dirty="0" smtClean="0">
              <a:solidFill>
                <a:srgbClr val="0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42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Text Box 5"/>
          <p:cNvSpPr txBox="1">
            <a:spLocks noChangeArrowheads="1"/>
          </p:cNvSpPr>
          <p:nvPr/>
        </p:nvSpPr>
        <p:spPr bwMode="auto">
          <a:xfrm>
            <a:off x="8235950" y="6545263"/>
            <a:ext cx="831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0" rIns="18000" bIns="0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Bookman Old Style" pitchFamily="18" charset="0"/>
              </a:rPr>
              <a:t>9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/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6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  <a:latin typeface="Bookman Old Style" pitchFamily="18" charset="0"/>
              </a:rPr>
              <a:t>8</a:t>
            </a:r>
            <a:endParaRPr lang="ru-RU" sz="1400" b="1" dirty="0">
              <a:solidFill>
                <a:schemeClr val="bg1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411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2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3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8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27" name="Rectangle 4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29" name="Rectangle 4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0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2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4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6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7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39" name="Rectangle 6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41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43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4" name="Rectangle 28" descr="Светлый диагональный 2"/>
          <p:cNvSpPr>
            <a:spLocks noChangeArrowheads="1"/>
          </p:cNvSpPr>
          <p:nvPr/>
        </p:nvSpPr>
        <p:spPr bwMode="auto">
          <a:xfrm>
            <a:off x="0" y="2200"/>
            <a:ext cx="9144000" cy="432000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18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1.1.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Методика расчета траектории движения </a:t>
            </a:r>
            <a:r>
              <a:rPr lang="ru-RU" altLang="ru-RU" sz="1800" b="1" dirty="0">
                <a:solidFill>
                  <a:srgbClr val="292929"/>
                </a:solidFill>
                <a:latin typeface="Bookman Old Style" panose="02050604050505020204" pitchFamily="18" charset="0"/>
              </a:rPr>
              <a:t>снаряда</a:t>
            </a:r>
            <a:endParaRPr lang="ru-RU" sz="1800" b="1" dirty="0">
              <a:solidFill>
                <a:srgbClr val="996600"/>
              </a:solidFill>
              <a:latin typeface="Bookman Old Style" pitchFamily="18" charset="0"/>
            </a:endParaRPr>
          </a:p>
        </p:txBody>
      </p:sp>
      <p:sp>
        <p:nvSpPr>
          <p:cNvPr id="2" name="Rectangle 77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6" name="Rectangle 28" descr="Светлый диагональный 2"/>
          <p:cNvSpPr>
            <a:spLocks noChangeArrowheads="1"/>
          </p:cNvSpPr>
          <p:nvPr/>
        </p:nvSpPr>
        <p:spPr bwMode="auto">
          <a:xfrm>
            <a:off x="1588" y="6545263"/>
            <a:ext cx="8208962" cy="319087"/>
          </a:xfrm>
          <a:prstGeom prst="rect">
            <a:avLst/>
          </a:prstGeom>
          <a:pattFill prst="ltUpDiag">
            <a:fgClr>
              <a:srgbClr val="BFBFBF"/>
            </a:fgClr>
            <a:bgClr>
              <a:srgbClr val="FFFFFF"/>
            </a:bgClr>
          </a:pattFill>
          <a:ln w="12700" algn="ctr">
            <a:solidFill>
              <a:srgbClr val="808080">
                <a:lumMod val="50000"/>
              </a:srgbClr>
            </a:solidFill>
            <a:miter lim="800000"/>
            <a:headEnd/>
            <a:tailEnd/>
          </a:ln>
          <a:effectLst/>
          <a:extLst/>
        </p:spPr>
        <p:txBody>
          <a:bodyPr lIns="18000" tIns="18000" rIns="18000" bIns="18000" anchor="ctr"/>
          <a:lstStyle/>
          <a:p>
            <a:pPr marL="0" marR="0" lvl="0" indent="18256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Королев С.А. Развитие подходов к решению проблем аэродинамики и устойчивости </a:t>
            </a:r>
            <a:r>
              <a:rPr lang="ru-RU" sz="1200" kern="0" dirty="0" smtClean="0">
                <a:solidFill>
                  <a:srgbClr val="808080">
                    <a:lumMod val="50000"/>
                  </a:srgbClr>
                </a:solidFill>
                <a:latin typeface="Bookman Old Style" pitchFamily="18" charset="0"/>
              </a:rPr>
              <a:t>движения …</a:t>
            </a:r>
            <a:endParaRPr lang="ru-RU" sz="1200" kern="0" dirty="0">
              <a:solidFill>
                <a:srgbClr val="808080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479604" y="554941"/>
            <a:ext cx="8218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ru-RU" altLang="ru-RU" sz="1600" b="1" dirty="0" smtClean="0">
                <a:solidFill>
                  <a:srgbClr val="292929"/>
                </a:solidFill>
                <a:latin typeface="Bookman Old Style" panose="02050604050505020204" pitchFamily="18" charset="0"/>
              </a:rPr>
              <a:t>Система уравнений движения снаряда</a:t>
            </a:r>
            <a:endParaRPr lang="ru-RU" altLang="ru-RU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Rectangle 21"/>
          <p:cNvSpPr>
            <a:spLocks noChangeArrowheads="1"/>
          </p:cNvSpPr>
          <p:nvPr/>
        </p:nvSpPr>
        <p:spPr bwMode="auto">
          <a:xfrm>
            <a:off x="3713893" y="1771467"/>
            <a:ext cx="638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8" name="Text Box 39"/>
          <p:cNvSpPr txBox="1">
            <a:spLocks noChangeArrowheads="1"/>
          </p:cNvSpPr>
          <p:nvPr/>
        </p:nvSpPr>
        <p:spPr bwMode="auto">
          <a:xfrm>
            <a:off x="180000" y="926773"/>
            <a:ext cx="40883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Д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вижение тела описывают </a:t>
            </a: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уравнения Кирхгофа в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подвижной СК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Oxyz</a:t>
            </a: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Bookman Old Style" pitchFamily="18" charset="0"/>
              </a:rPr>
              <a:t>:</a:t>
            </a:r>
            <a:endParaRPr lang="ru-RU" sz="1400" baseline="-25000" dirty="0" smtClean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79" name="Text Box 39"/>
          <p:cNvSpPr txBox="1">
            <a:spLocks noChangeArrowheads="1"/>
          </p:cNvSpPr>
          <p:nvPr/>
        </p:nvSpPr>
        <p:spPr bwMode="auto">
          <a:xfrm>
            <a:off x="1174251" y="2588083"/>
            <a:ext cx="930063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импульс;</a:t>
            </a:r>
          </a:p>
        </p:txBody>
      </p:sp>
      <p:graphicFrame>
        <p:nvGraphicFramePr>
          <p:cNvPr id="80" name="Объект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942177"/>
              </p:ext>
            </p:extLst>
          </p:nvPr>
        </p:nvGraphicFramePr>
        <p:xfrm>
          <a:off x="292100" y="1472083"/>
          <a:ext cx="28638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07" name="Формула" r:id="rId4" imgW="2387520" imgH="927000" progId="Equation.3">
                  <p:embed/>
                </p:oleObj>
              </mc:Choice>
              <mc:Fallback>
                <p:oleObj name="Формула" r:id="rId4" imgW="2387520" imgH="927000" progId="Equation.3">
                  <p:embed/>
                  <p:pic>
                    <p:nvPicPr>
                      <p:cNvPr id="80" name="Объект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1472083"/>
                        <a:ext cx="2863850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Объект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950065"/>
              </p:ext>
            </p:extLst>
          </p:nvPr>
        </p:nvGraphicFramePr>
        <p:xfrm>
          <a:off x="327423" y="2637991"/>
          <a:ext cx="796925" cy="20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08" name="Уравнение" r:id="rId6" imgW="723600" imgH="190440" progId="Equation.3">
                  <p:embed/>
                </p:oleObj>
              </mc:Choice>
              <mc:Fallback>
                <p:oleObj name="Уравнение" r:id="rId6" imgW="723600" imgH="190440" progId="Equation.3">
                  <p:embed/>
                  <p:pic>
                    <p:nvPicPr>
                      <p:cNvPr id="81" name="Объект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23" y="2637991"/>
                        <a:ext cx="796925" cy="207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Объект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718651"/>
              </p:ext>
            </p:extLst>
          </p:nvPr>
        </p:nvGraphicFramePr>
        <p:xfrm>
          <a:off x="323351" y="2932469"/>
          <a:ext cx="850900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09" name="Уравнение" r:id="rId8" imgW="774360" imgH="228600" progId="Equation.3">
                  <p:embed/>
                </p:oleObj>
              </mc:Choice>
              <mc:Fallback>
                <p:oleObj name="Уравнение" r:id="rId8" imgW="774360" imgH="228600" progId="Equation.3">
                  <p:embed/>
                  <p:pic>
                    <p:nvPicPr>
                      <p:cNvPr id="82" name="Объект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51" y="2932469"/>
                        <a:ext cx="850900" cy="252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 Box 39"/>
          <p:cNvSpPr txBox="1">
            <a:spLocks noChangeArrowheads="1"/>
          </p:cNvSpPr>
          <p:nvPr/>
        </p:nvSpPr>
        <p:spPr bwMode="auto">
          <a:xfrm>
            <a:off x="1174251" y="2869582"/>
            <a:ext cx="211468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кинетический момент;</a:t>
            </a:r>
          </a:p>
        </p:txBody>
      </p:sp>
      <p:sp>
        <p:nvSpPr>
          <p:cNvPr id="119" name="Text Box 39"/>
          <p:cNvSpPr txBox="1">
            <a:spLocks noChangeArrowheads="1"/>
          </p:cNvSpPr>
          <p:nvPr/>
        </p:nvSpPr>
        <p:spPr bwMode="auto">
          <a:xfrm>
            <a:off x="140205" y="3810938"/>
            <a:ext cx="40009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Траектория </a:t>
            </a: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движения тела в неподвижной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СК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4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4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:</a:t>
            </a:r>
          </a:p>
        </p:txBody>
      </p:sp>
      <p:graphicFrame>
        <p:nvGraphicFramePr>
          <p:cNvPr id="120" name="Объект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389862"/>
              </p:ext>
            </p:extLst>
          </p:nvPr>
        </p:nvGraphicFramePr>
        <p:xfrm>
          <a:off x="289093" y="4364689"/>
          <a:ext cx="3569335" cy="1073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10" name="Формула" r:id="rId10" imgW="2705040" imgH="812520" progId="Equation.3">
                  <p:embed/>
                </p:oleObj>
              </mc:Choice>
              <mc:Fallback>
                <p:oleObj name="Формула" r:id="rId10" imgW="2705040" imgH="812520" progId="Equation.3">
                  <p:embed/>
                  <p:pic>
                    <p:nvPicPr>
                      <p:cNvPr id="120" name="Объект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93" y="4364689"/>
                        <a:ext cx="3569335" cy="1073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Rectangle 21"/>
          <p:cNvSpPr>
            <a:spLocks noChangeArrowheads="1"/>
          </p:cNvSpPr>
          <p:nvPr/>
        </p:nvSpPr>
        <p:spPr bwMode="auto">
          <a:xfrm>
            <a:off x="3931492" y="4772418"/>
            <a:ext cx="4192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2" name="Text Box 39"/>
          <p:cNvSpPr txBox="1">
            <a:spLocks noChangeArrowheads="1"/>
          </p:cNvSpPr>
          <p:nvPr/>
        </p:nvSpPr>
        <p:spPr bwMode="auto">
          <a:xfrm>
            <a:off x="220091" y="5525672"/>
            <a:ext cx="4465031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                       матрица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направляющих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косинусов, определяет взаимное расположение систем координат</a:t>
            </a:r>
            <a:r>
              <a:rPr lang="en-US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n-US" sz="13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3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3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3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3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3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3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300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и </a:t>
            </a:r>
            <a:r>
              <a:rPr lang="en-US" sz="13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Oxyz</a:t>
            </a:r>
            <a:endParaRPr lang="ru-RU" sz="1300" dirty="0" smtClean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123" name="Объект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613122"/>
              </p:ext>
            </p:extLst>
          </p:nvPr>
        </p:nvGraphicFramePr>
        <p:xfrm>
          <a:off x="223838" y="5545138"/>
          <a:ext cx="1270000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11" name="Формула" r:id="rId12" imgW="1155600" imgH="241200" progId="Equation.3">
                  <p:embed/>
                </p:oleObj>
              </mc:Choice>
              <mc:Fallback>
                <p:oleObj name="Формула" r:id="rId12" imgW="1155600" imgH="241200" progId="Equation.3">
                  <p:embed/>
                  <p:pic>
                    <p:nvPicPr>
                      <p:cNvPr id="123" name="Объект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8" y="5545138"/>
                        <a:ext cx="1270000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Объект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904621"/>
              </p:ext>
            </p:extLst>
          </p:nvPr>
        </p:nvGraphicFramePr>
        <p:xfrm>
          <a:off x="304979" y="3221097"/>
          <a:ext cx="34925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12" name="Формула" r:id="rId14" imgW="317160" imgH="190440" progId="Equation.3">
                  <p:embed/>
                </p:oleObj>
              </mc:Choice>
              <mc:Fallback>
                <p:oleObj name="Формула" r:id="rId14" imgW="317160" imgH="190440" progId="Equation.3">
                  <p:embed/>
                  <p:pic>
                    <p:nvPicPr>
                      <p:cNvPr id="47" name="Объект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79" y="3221097"/>
                        <a:ext cx="349250" cy="20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39"/>
          <p:cNvSpPr txBox="1">
            <a:spLocks noChangeArrowheads="1"/>
          </p:cNvSpPr>
          <p:nvPr/>
        </p:nvSpPr>
        <p:spPr bwMode="auto">
          <a:xfrm>
            <a:off x="614006" y="3158505"/>
            <a:ext cx="1832553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линейная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скорость;</a:t>
            </a:r>
          </a:p>
        </p:txBody>
      </p:sp>
      <p:graphicFrame>
        <p:nvGraphicFramePr>
          <p:cNvPr id="49" name="Объект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282986"/>
              </p:ext>
            </p:extLst>
          </p:nvPr>
        </p:nvGraphicFramePr>
        <p:xfrm>
          <a:off x="2446559" y="3247366"/>
          <a:ext cx="334962" cy="16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13" name="Формула" r:id="rId16" imgW="304560" imgH="152280" progId="Equation.3">
                  <p:embed/>
                </p:oleObj>
              </mc:Choice>
              <mc:Fallback>
                <p:oleObj name="Формула" r:id="rId16" imgW="304560" imgH="152280" progId="Equation.3">
                  <p:embed/>
                  <p:pic>
                    <p:nvPicPr>
                      <p:cNvPr id="49" name="Объект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559" y="3247366"/>
                        <a:ext cx="334962" cy="168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39"/>
          <p:cNvSpPr txBox="1">
            <a:spLocks noChangeArrowheads="1"/>
          </p:cNvSpPr>
          <p:nvPr/>
        </p:nvSpPr>
        <p:spPr bwMode="auto">
          <a:xfrm>
            <a:off x="2777881" y="3155639"/>
            <a:ext cx="166904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у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гловая скорость;</a:t>
            </a:r>
          </a:p>
        </p:txBody>
      </p:sp>
      <p:sp>
        <p:nvSpPr>
          <p:cNvPr id="51" name="Text Box 39"/>
          <p:cNvSpPr txBox="1">
            <a:spLocks noChangeArrowheads="1"/>
          </p:cNvSpPr>
          <p:nvPr/>
        </p:nvSpPr>
        <p:spPr bwMode="auto">
          <a:xfrm>
            <a:off x="527996" y="3466571"/>
            <a:ext cx="317106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300" dirty="0" smtClean="0">
                <a:solidFill>
                  <a:srgbClr val="000000"/>
                </a:solidFill>
                <a:latin typeface="Bookman Old Style" pitchFamily="18" charset="0"/>
              </a:rPr>
              <a:t>–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матрица моментов </a:t>
            </a:r>
            <a:r>
              <a:rPr lang="ru-RU" sz="1300" dirty="0">
                <a:solidFill>
                  <a:srgbClr val="000000"/>
                </a:solidFill>
                <a:latin typeface="Bookman Old Style" pitchFamily="18" charset="0"/>
              </a:rPr>
              <a:t>инерции тела;</a:t>
            </a:r>
            <a:endParaRPr lang="ru-RU" sz="1300" dirty="0" smtClean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52" name="Объект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671054"/>
              </p:ext>
            </p:extLst>
          </p:nvPr>
        </p:nvGraphicFramePr>
        <p:xfrm>
          <a:off x="337802" y="3533195"/>
          <a:ext cx="180975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14" name="Уравнение" r:id="rId18" imgW="164880" imgH="177480" progId="Equation.3">
                  <p:embed/>
                </p:oleObj>
              </mc:Choice>
              <mc:Fallback>
                <p:oleObj name="Уравнение" r:id="rId18" imgW="164880" imgH="177480" progId="Equation.3">
                  <p:embed/>
                  <p:pic>
                    <p:nvPicPr>
                      <p:cNvPr id="52" name="Объект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02" y="3533195"/>
                        <a:ext cx="180975" cy="193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39"/>
          <p:cNvSpPr txBox="1">
            <a:spLocks noChangeArrowheads="1"/>
          </p:cNvSpPr>
          <p:nvPr/>
        </p:nvSpPr>
        <p:spPr bwMode="auto">
          <a:xfrm>
            <a:off x="2704337" y="2574189"/>
            <a:ext cx="147027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масса снаряда;</a:t>
            </a:r>
          </a:p>
        </p:txBody>
      </p:sp>
      <p:graphicFrame>
        <p:nvGraphicFramePr>
          <p:cNvPr id="61" name="Объект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211395"/>
              </p:ext>
            </p:extLst>
          </p:nvPr>
        </p:nvGraphicFramePr>
        <p:xfrm>
          <a:off x="2305583" y="2661289"/>
          <a:ext cx="334962" cy="16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15" name="Уравнение" r:id="rId20" imgW="304560" imgH="152280" progId="Equation.3">
                  <p:embed/>
                </p:oleObj>
              </mc:Choice>
              <mc:Fallback>
                <p:oleObj name="Уравнение" r:id="rId20" imgW="304560" imgH="152280" progId="Equation.3">
                  <p:embed/>
                  <p:pic>
                    <p:nvPicPr>
                      <p:cNvPr id="61" name="Объект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583" y="2661289"/>
                        <a:ext cx="334962" cy="166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ectangle 21"/>
          <p:cNvSpPr>
            <a:spLocks noChangeArrowheads="1"/>
          </p:cNvSpPr>
          <p:nvPr/>
        </p:nvSpPr>
        <p:spPr bwMode="auto">
          <a:xfrm>
            <a:off x="8586989" y="5450714"/>
            <a:ext cx="4943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4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3" name="Text Box 39"/>
          <p:cNvSpPr txBox="1">
            <a:spLocks noChangeArrowheads="1"/>
          </p:cNvSpPr>
          <p:nvPr/>
        </p:nvSpPr>
        <p:spPr bwMode="auto">
          <a:xfrm>
            <a:off x="4802080" y="4393969"/>
            <a:ext cx="4209942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Для определения аэродинамических сил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                      и </a:t>
            </a: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моментов </a:t>
            </a:r>
            <a:endParaRPr lang="ru-RU" sz="1400" dirty="0" smtClean="0">
              <a:solidFill>
                <a:srgbClr val="000000"/>
              </a:solidFill>
              <a:latin typeface="Bookman Old Style" pitchFamily="18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численно решалась задача обтекания тела.</a:t>
            </a:r>
          </a:p>
        </p:txBody>
      </p:sp>
      <p:graphicFrame>
        <p:nvGraphicFramePr>
          <p:cNvPr id="74" name="Объект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205271"/>
              </p:ext>
            </p:extLst>
          </p:nvPr>
        </p:nvGraphicFramePr>
        <p:xfrm>
          <a:off x="4873410" y="4681752"/>
          <a:ext cx="1326996" cy="335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16" name="Уравнение" r:id="rId22" imgW="1206360" imgH="304560" progId="Equation.3">
                  <p:embed/>
                </p:oleObj>
              </mc:Choice>
              <mc:Fallback>
                <p:oleObj name="Уравнение" r:id="rId22" imgW="1206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410" y="4681752"/>
                        <a:ext cx="1326996" cy="335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Объект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862098"/>
              </p:ext>
            </p:extLst>
          </p:nvPr>
        </p:nvGraphicFramePr>
        <p:xfrm>
          <a:off x="7319870" y="4667785"/>
          <a:ext cx="164941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17" name="Уравнение" r:id="rId24" imgW="1498320" imgH="304560" progId="Equation.3">
                  <p:embed/>
                </p:oleObj>
              </mc:Choice>
              <mc:Fallback>
                <p:oleObj name="Уравнение" r:id="rId24" imgW="149832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9870" y="4667785"/>
                        <a:ext cx="1649413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Объект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249674"/>
              </p:ext>
            </p:extLst>
          </p:nvPr>
        </p:nvGraphicFramePr>
        <p:xfrm>
          <a:off x="4978773" y="5314852"/>
          <a:ext cx="361315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18" name="Формула" r:id="rId26" imgW="3288960" imgH="469800" progId="Equation.3">
                  <p:embed/>
                </p:oleObj>
              </mc:Choice>
              <mc:Fallback>
                <p:oleObj name="Формула" r:id="rId26" imgW="32889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773" y="5314852"/>
                        <a:ext cx="3613150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 Box 39"/>
          <p:cNvSpPr txBox="1">
            <a:spLocks noChangeArrowheads="1"/>
          </p:cNvSpPr>
          <p:nvPr/>
        </p:nvSpPr>
        <p:spPr bwMode="auto">
          <a:xfrm>
            <a:off x="4870465" y="5853647"/>
            <a:ext cx="3824742" cy="61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             </a:t>
            </a:r>
            <a:r>
              <a:rPr lang="en-US" sz="1300" dirty="0" smtClean="0">
                <a:solidFill>
                  <a:srgbClr val="000000"/>
                </a:solidFill>
                <a:latin typeface="Bookman Old Style" pitchFamily="18" charset="0"/>
              </a:rPr>
              <a:t>       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    </a:t>
            </a:r>
            <a:r>
              <a:rPr lang="en-US" sz="1300" dirty="0" smtClean="0">
                <a:solidFill>
                  <a:srgbClr val="000000"/>
                </a:solidFill>
                <a:latin typeface="Bookman Old Style" pitchFamily="18" charset="0"/>
              </a:rPr>
              <a:t>   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коэффициенты аэродинамической силы</a:t>
            </a:r>
            <a:r>
              <a:rPr lang="en-US" sz="13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и момента</a:t>
            </a:r>
            <a:r>
              <a:rPr lang="en-US" sz="1300" dirty="0">
                <a:solidFill>
                  <a:srgbClr val="000000"/>
                </a:solidFill>
                <a:latin typeface="Bookman Old Style" pitchFamily="18" charset="0"/>
              </a:rPr>
              <a:t>,</a:t>
            </a:r>
            <a:endParaRPr lang="ru-RU" sz="1300" dirty="0" smtClean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84" name="Объект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570097"/>
              </p:ext>
            </p:extLst>
          </p:nvPr>
        </p:nvGraphicFramePr>
        <p:xfrm>
          <a:off x="4923701" y="5914777"/>
          <a:ext cx="1541463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19" name="Уравнение" r:id="rId28" imgW="1396800" imgH="241200" progId="Equation.3">
                  <p:embed/>
                </p:oleObj>
              </mc:Choice>
              <mc:Fallback>
                <p:oleObj name="Уравнение" r:id="rId28" imgW="1396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3701" y="5914777"/>
                        <a:ext cx="1541463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 Box 39"/>
          <p:cNvSpPr txBox="1">
            <a:spLocks noChangeArrowheads="1"/>
          </p:cNvSpPr>
          <p:nvPr/>
        </p:nvSpPr>
        <p:spPr bwMode="auto">
          <a:xfrm>
            <a:off x="4802079" y="893495"/>
            <a:ext cx="42265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</a:pP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Сила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ru-RU" sz="1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складывается </a:t>
            </a:r>
            <a:r>
              <a:rPr lang="ru-RU" sz="1400" dirty="0">
                <a:solidFill>
                  <a:srgbClr val="000000"/>
                </a:solidFill>
                <a:latin typeface="Bookman Old Style" pitchFamily="18" charset="0"/>
              </a:rPr>
              <a:t>из силы тяготения, центробежной силы и силы </a:t>
            </a:r>
            <a:r>
              <a:rPr lang="ru-RU" sz="1400" dirty="0" smtClean="0">
                <a:solidFill>
                  <a:srgbClr val="000000"/>
                </a:solidFill>
                <a:latin typeface="Bookman Old Style" pitchFamily="18" charset="0"/>
              </a:rPr>
              <a:t>Кориолиса</a:t>
            </a:r>
            <a:r>
              <a:rPr lang="en-US" sz="1400" dirty="0" smtClean="0">
                <a:solidFill>
                  <a:srgbClr val="000000"/>
                </a:solidFill>
                <a:latin typeface="Bookman Old Style" pitchFamily="18" charset="0"/>
              </a:rPr>
              <a:t>:</a:t>
            </a:r>
            <a:endParaRPr lang="ru-RU" sz="1400" dirty="0" smtClean="0">
              <a:solidFill>
                <a:srgbClr val="000000"/>
              </a:solidFill>
              <a:latin typeface="Bookman Old Style" pitchFamily="18" charset="0"/>
            </a:endParaRPr>
          </a:p>
        </p:txBody>
      </p:sp>
      <p:graphicFrame>
        <p:nvGraphicFramePr>
          <p:cNvPr id="88" name="Объект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162912"/>
              </p:ext>
            </p:extLst>
          </p:nvPr>
        </p:nvGraphicFramePr>
        <p:xfrm>
          <a:off x="7954963" y="2252663"/>
          <a:ext cx="8445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20" name="Формула" r:id="rId30" imgW="774360" imgH="266400" progId="Equation.3">
                  <p:embed/>
                </p:oleObj>
              </mc:Choice>
              <mc:Fallback>
                <p:oleObj name="Формула" r:id="rId30" imgW="7743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4963" y="2252663"/>
                        <a:ext cx="8445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Объект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595245"/>
              </p:ext>
            </p:extLst>
          </p:nvPr>
        </p:nvGraphicFramePr>
        <p:xfrm>
          <a:off x="4718332" y="1436416"/>
          <a:ext cx="3235325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21" name="Уравнение" r:id="rId32" imgW="3238200" imgH="1866600" progId="Equation.3">
                  <p:embed/>
                </p:oleObj>
              </mc:Choice>
              <mc:Fallback>
                <p:oleObj name="Уравнение" r:id="rId32" imgW="3238200" imgH="186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8332" y="1436416"/>
                        <a:ext cx="3235325" cy="1868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Объект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04862"/>
              </p:ext>
            </p:extLst>
          </p:nvPr>
        </p:nvGraphicFramePr>
        <p:xfrm>
          <a:off x="4934058" y="3322797"/>
          <a:ext cx="75565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22" name="Формула" r:id="rId34" imgW="685800" imgH="266400" progId="Equation.3">
                  <p:embed/>
                </p:oleObj>
              </mc:Choice>
              <mc:Fallback>
                <p:oleObj name="Формула" r:id="rId34" imgW="6858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058" y="3322797"/>
                        <a:ext cx="755650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Rectangle 21"/>
          <p:cNvSpPr>
            <a:spLocks noChangeArrowheads="1"/>
          </p:cNvSpPr>
          <p:nvPr/>
        </p:nvSpPr>
        <p:spPr bwMode="auto">
          <a:xfrm>
            <a:off x="8721640" y="2216768"/>
            <a:ext cx="4223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rgbClr val="993300"/>
                </a:solidFill>
                <a:latin typeface="Agency FB" panose="020B0503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400" dirty="0" smtClean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ru-RU" altLang="ru-RU" sz="14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93" name="Объект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057896"/>
              </p:ext>
            </p:extLst>
          </p:nvPr>
        </p:nvGraphicFramePr>
        <p:xfrm>
          <a:off x="4934058" y="3913427"/>
          <a:ext cx="1465263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23" name="Уравнение" r:id="rId36" imgW="1460160" imgH="279360" progId="Equation.3">
                  <p:embed/>
                </p:oleObj>
              </mc:Choice>
              <mc:Fallback>
                <p:oleObj name="Уравнение" r:id="rId36" imgW="14601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058" y="3913427"/>
                        <a:ext cx="1465263" cy="28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Объект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656108"/>
              </p:ext>
            </p:extLst>
          </p:nvPr>
        </p:nvGraphicFramePr>
        <p:xfrm>
          <a:off x="6452143" y="3911839"/>
          <a:ext cx="2028825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24" name="Уравнение" r:id="rId38" imgW="2031840" imgH="279360" progId="Equation.3">
                  <p:embed/>
                </p:oleObj>
              </mc:Choice>
              <mc:Fallback>
                <p:oleObj name="Уравнение" r:id="rId38" imgW="2031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2143" y="3911839"/>
                        <a:ext cx="2028825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 Box 39"/>
          <p:cNvSpPr txBox="1">
            <a:spLocks noChangeArrowheads="1"/>
          </p:cNvSpPr>
          <p:nvPr/>
        </p:nvSpPr>
        <p:spPr bwMode="auto">
          <a:xfrm>
            <a:off x="5378617" y="3606823"/>
            <a:ext cx="232467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ускорение силы тяжести;</a:t>
            </a:r>
          </a:p>
        </p:txBody>
      </p:sp>
      <p:graphicFrame>
        <p:nvGraphicFramePr>
          <p:cNvPr id="96" name="Объект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516497"/>
              </p:ext>
            </p:extLst>
          </p:nvPr>
        </p:nvGraphicFramePr>
        <p:xfrm>
          <a:off x="4934058" y="3693376"/>
          <a:ext cx="320675" cy="20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25" name="Уравнение" r:id="rId40" imgW="291960" imgH="190440" progId="Equation.3">
                  <p:embed/>
                </p:oleObj>
              </mc:Choice>
              <mc:Fallback>
                <p:oleObj name="Уравнение" r:id="rId40" imgW="2919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058" y="3693376"/>
                        <a:ext cx="320675" cy="207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39"/>
          <p:cNvSpPr txBox="1">
            <a:spLocks noChangeArrowheads="1"/>
          </p:cNvSpPr>
          <p:nvPr/>
        </p:nvSpPr>
        <p:spPr bwMode="auto">
          <a:xfrm>
            <a:off x="5648898" y="3288163"/>
            <a:ext cx="337971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ru-RU" sz="1300" dirty="0" smtClean="0">
                <a:solidFill>
                  <a:srgbClr val="000000"/>
                </a:solidFill>
                <a:latin typeface="Bookman Old Style" pitchFamily="18" charset="0"/>
              </a:rPr>
              <a:t>радиус и скорость вращения Земли;</a:t>
            </a:r>
          </a:p>
        </p:txBody>
      </p:sp>
    </p:spTree>
    <p:extLst>
      <p:ext uri="{BB962C8B-B14F-4D97-AF65-F5344CB8AC3E}">
        <p14:creationId xmlns:p14="http://schemas.microsoft.com/office/powerpoint/2010/main" val="7460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100" b="0" i="0" u="none" strike="noStrike" cap="none" normalizeH="0" baseline="0" smtClean="0">
            <a:ln>
              <a:noFill/>
            </a:ln>
            <a:solidFill>
              <a:srgbClr val="993300"/>
            </a:solidFill>
            <a:effectLst/>
            <a:latin typeface="Agency FB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100" b="0" i="0" u="none" strike="noStrike" cap="none" normalizeH="0" baseline="0" smtClean="0">
            <a:ln>
              <a:noFill/>
            </a:ln>
            <a:solidFill>
              <a:srgbClr val="993300"/>
            </a:solidFill>
            <a:effectLst/>
            <a:latin typeface="Agency FB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37224</TotalTime>
  <Words>9558</Words>
  <Application>Microsoft Office PowerPoint</Application>
  <PresentationFormat>Экран (4:3)</PresentationFormat>
  <Paragraphs>1017</Paragraphs>
  <Slides>68</Slides>
  <Notes>22</Notes>
  <HiddenSlides>0</HiddenSlides>
  <MMClips>5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5</vt:i4>
      </vt:variant>
      <vt:variant>
        <vt:lpstr>Заголовки слайдов</vt:lpstr>
      </vt:variant>
      <vt:variant>
        <vt:i4>68</vt:i4>
      </vt:variant>
    </vt:vector>
  </HeadingPairs>
  <TitlesOfParts>
    <vt:vector size="75" baseType="lpstr">
      <vt:lpstr>Оформление по умолчанию</vt:lpstr>
      <vt:lpstr>Тема Office</vt:lpstr>
      <vt:lpstr>Формула</vt:lpstr>
      <vt:lpstr>Уравнение</vt:lpstr>
      <vt:lpstr>Picture</vt:lpstr>
      <vt:lpstr>Точечный рисунок</vt:lpstr>
      <vt:lpstr>Microsoft Equation 3.0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Stas</cp:lastModifiedBy>
  <cp:revision>1918</cp:revision>
  <cp:lastPrinted>2019-05-15T10:56:53Z</cp:lastPrinted>
  <dcterms:created xsi:type="dcterms:W3CDTF">1601-01-01T00:00:00Z</dcterms:created>
  <dcterms:modified xsi:type="dcterms:W3CDTF">2020-09-18T08:18:19Z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